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openxmlformats.org/officeDocument/2006/relationships/custom-properties" Target="docProps/custom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6" r:id="rId4"/>
  </p:sldMasterIdLst>
  <p:notesMasterIdLst>
    <p:notesMasterId r:id="rId29"/>
  </p:notesMasterIdLst>
  <p:handoutMasterIdLst>
    <p:handoutMasterId r:id="rId30"/>
  </p:handoutMasterIdLst>
  <p:sldIdLst>
    <p:sldId id="257" r:id="rId5"/>
    <p:sldId id="259" r:id="rId6"/>
    <p:sldId id="258" r:id="rId7"/>
    <p:sldId id="264" r:id="rId8"/>
    <p:sldId id="261" r:id="rId9"/>
    <p:sldId id="270" r:id="rId10"/>
    <p:sldId id="262" r:id="rId11"/>
    <p:sldId id="277" r:id="rId12"/>
    <p:sldId id="272" r:id="rId13"/>
    <p:sldId id="267" r:id="rId14"/>
    <p:sldId id="273" r:id="rId15"/>
    <p:sldId id="263" r:id="rId16"/>
    <p:sldId id="274" r:id="rId17"/>
    <p:sldId id="283" r:id="rId18"/>
    <p:sldId id="282" r:id="rId19"/>
    <p:sldId id="280" r:id="rId20"/>
    <p:sldId id="268" r:id="rId21"/>
    <p:sldId id="269" r:id="rId22"/>
    <p:sldId id="279" r:id="rId23"/>
    <p:sldId id="271" r:id="rId24"/>
    <p:sldId id="276" r:id="rId25"/>
    <p:sldId id="278" r:id="rId26"/>
    <p:sldId id="266" r:id="rId27"/>
    <p:sldId id="275" r:id="rId28"/>
  </p:sldIdLst>
  <p:sldSz cx="12192000" cy="6858000"/>
  <p:notesSz cx="6858000" cy="9144000"/>
  <p:defaultTextStyle>
    <a:defPPr rtl="0"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A8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DD74265-1DEE-4071-B732-DEC1631BBE60}" v="4" dt="2024-05-20T05:09:48.850"/>
    <p1510:client id="{7544A127-B000-49F1-AFFF-64925ACDF653}" v="1008" dt="2024-05-14T15:06:57.465"/>
    <p1510:client id="{866BBC40-663D-5DE1-1EB6-01A68FF5ECF7}" v="563" dt="2024-05-14T12:48:34.557"/>
    <p1510:client id="{CCA1A2A7-C8FC-C19D-48BB-764481788DDD}" v="148" dt="2024-05-14T13:41:22.989"/>
    <p1510:client id="{EEDA51F6-48EF-3112-6DD0-A898E9242C8B}" v="169" dt="2024-05-14T15:11:10.89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5" d="100"/>
          <a:sy n="75" d="100"/>
        </p:scale>
        <p:origin x="63" y="22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handoutMaster" Target="handoutMasters/handoutMaster1.xml"/><Relationship Id="rId35" Type="http://schemas.microsoft.com/office/2015/10/relationships/revisionInfo" Target="revisionInfo.xml"/><Relationship Id="rId8" Type="http://schemas.openxmlformats.org/officeDocument/2006/relationships/slide" Target="slides/slide4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see.fr/fr/statistiques/7739582?sommaire=7728826" TargetMode="External"/><Relationship Id="rId2" Type="http://schemas.openxmlformats.org/officeDocument/2006/relationships/hyperlink" Target="https://www.data.gouv.fr/fr/datasets/consommation-annuelle-delectricite-et-gaz-par-commune/" TargetMode="External"/><Relationship Id="rId1" Type="http://schemas.openxmlformats.org/officeDocument/2006/relationships/hyperlink" Target="https://www.data.gouv.fr/fr/datasets/consommation-annuelle-delectricite-et-gaz-par-departement/" TargetMode="External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see.fr/fr/statistiques/7739582?sommaire=7728826" TargetMode="External"/><Relationship Id="rId2" Type="http://schemas.openxmlformats.org/officeDocument/2006/relationships/hyperlink" Target="https://www.data.gouv.fr/fr/datasets/consommation-annuelle-delectricite-et-gaz-par-commune/" TargetMode="External"/><Relationship Id="rId1" Type="http://schemas.openxmlformats.org/officeDocument/2006/relationships/hyperlink" Target="https://www.data.gouv.fr/fr/datasets/consommation-annuelle-delectricite-et-gaz-par-departement/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AF1CE4C-8540-4E71-8E1D-B23A164D40E6}" type="doc">
      <dgm:prSet loTypeId="urn:microsoft.com/office/officeart/2018/5/layout/IconCircleLabel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936CBDB8-C690-400A-9740-6E0D015AFAD0}">
      <dgm:prSet/>
      <dgm:spPr/>
      <dgm:t>
        <a:bodyPr/>
        <a:lstStyle/>
        <a:p>
          <a:pPr>
            <a:defRPr cap="all"/>
          </a:pPr>
          <a:r>
            <a:rPr lang="fr-FR"/>
            <a:t>Choix du projet</a:t>
          </a:r>
          <a:r>
            <a:rPr lang="fr-FR">
              <a:latin typeface="Bookman Old Style" panose="020F0302020204030204"/>
            </a:rPr>
            <a:t> </a:t>
          </a:r>
          <a:endParaRPr lang="en-US"/>
        </a:p>
      </dgm:t>
    </dgm:pt>
    <dgm:pt modelId="{FB072E10-F06B-4314-B5EA-D1981F1397D5}" type="parTrans" cxnId="{334E6CA0-6F44-41DB-8D9B-77908E5FF1F8}">
      <dgm:prSet/>
      <dgm:spPr/>
      <dgm:t>
        <a:bodyPr/>
        <a:lstStyle/>
        <a:p>
          <a:endParaRPr lang="en-US"/>
        </a:p>
      </dgm:t>
    </dgm:pt>
    <dgm:pt modelId="{258E8F01-6242-484F-AD29-F30E5F474B69}" type="sibTrans" cxnId="{334E6CA0-6F44-41DB-8D9B-77908E5FF1F8}">
      <dgm:prSet/>
      <dgm:spPr/>
      <dgm:t>
        <a:bodyPr/>
        <a:lstStyle/>
        <a:p>
          <a:endParaRPr lang="en-US"/>
        </a:p>
      </dgm:t>
    </dgm:pt>
    <dgm:pt modelId="{A10DC870-48EE-4D30-936F-93034408E81E}">
      <dgm:prSet/>
      <dgm:spPr/>
      <dgm:t>
        <a:bodyPr/>
        <a:lstStyle/>
        <a:p>
          <a:pPr>
            <a:defRPr cap="all"/>
          </a:pPr>
          <a:r>
            <a:rPr lang="fr-FR"/>
            <a:t>Quelles sont sources énergies utilisées pour la production d'énergie ?</a:t>
          </a:r>
          <a:endParaRPr lang="en-US"/>
        </a:p>
      </dgm:t>
    </dgm:pt>
    <dgm:pt modelId="{87161C36-D8E9-40F3-9E03-47D6DB5A05B3}" type="parTrans" cxnId="{3F295873-4762-44F6-BC02-827F5E584614}">
      <dgm:prSet/>
      <dgm:spPr/>
      <dgm:t>
        <a:bodyPr/>
        <a:lstStyle/>
        <a:p>
          <a:endParaRPr lang="en-US"/>
        </a:p>
      </dgm:t>
    </dgm:pt>
    <dgm:pt modelId="{51A2D566-FC51-4572-B048-9A949C500DB3}" type="sibTrans" cxnId="{3F295873-4762-44F6-BC02-827F5E584614}">
      <dgm:prSet/>
      <dgm:spPr/>
      <dgm:t>
        <a:bodyPr/>
        <a:lstStyle/>
        <a:p>
          <a:endParaRPr lang="en-US"/>
        </a:p>
      </dgm:t>
    </dgm:pt>
    <dgm:pt modelId="{A6ABC9FD-9858-44FF-820E-7CEE1930124D}">
      <dgm:prSet/>
      <dgm:spPr/>
      <dgm:t>
        <a:bodyPr/>
        <a:lstStyle/>
        <a:p>
          <a:pPr>
            <a:defRPr cap="all"/>
          </a:pPr>
          <a:r>
            <a:rPr lang="fr-FR"/>
            <a:t>Quelle est la quantité d'énergie produite ?</a:t>
          </a:r>
          <a:endParaRPr lang="en-US"/>
        </a:p>
      </dgm:t>
    </dgm:pt>
    <dgm:pt modelId="{72EB0FB4-410B-448C-B3DD-1D56670211F1}" type="parTrans" cxnId="{3919FCB7-F157-4D32-8F59-1A63776E3187}">
      <dgm:prSet/>
      <dgm:spPr/>
      <dgm:t>
        <a:bodyPr/>
        <a:lstStyle/>
        <a:p>
          <a:endParaRPr lang="en-US"/>
        </a:p>
      </dgm:t>
    </dgm:pt>
    <dgm:pt modelId="{F163CA7B-AD37-4BE6-A3A2-43884CA831FA}" type="sibTrans" cxnId="{3919FCB7-F157-4D32-8F59-1A63776E3187}">
      <dgm:prSet/>
      <dgm:spPr/>
      <dgm:t>
        <a:bodyPr/>
        <a:lstStyle/>
        <a:p>
          <a:endParaRPr lang="en-US"/>
        </a:p>
      </dgm:t>
    </dgm:pt>
    <dgm:pt modelId="{3A86993C-0EE5-455E-8EC6-4AEAEB5198B9}">
      <dgm:prSet/>
      <dgm:spPr/>
      <dgm:t>
        <a:bodyPr/>
        <a:lstStyle/>
        <a:p>
          <a:pPr>
            <a:defRPr cap="all"/>
          </a:pPr>
          <a:r>
            <a:rPr lang="fr-FR"/>
            <a:t>La production d'énergie </a:t>
          </a:r>
          <a:r>
            <a:rPr lang="fr-FR" err="1"/>
            <a:t>suit-elle</a:t>
          </a:r>
          <a:r>
            <a:rPr lang="fr-FR"/>
            <a:t> la demande des consommateurs ?</a:t>
          </a:r>
          <a:endParaRPr lang="en-US"/>
        </a:p>
      </dgm:t>
    </dgm:pt>
    <dgm:pt modelId="{11D6D8EF-7C77-4F20-A358-425FE1DFFABB}" type="parTrans" cxnId="{D845F98A-BBD8-46E3-B5C7-38FC494936E1}">
      <dgm:prSet/>
      <dgm:spPr/>
      <dgm:t>
        <a:bodyPr/>
        <a:lstStyle/>
        <a:p>
          <a:endParaRPr lang="en-US"/>
        </a:p>
      </dgm:t>
    </dgm:pt>
    <dgm:pt modelId="{9A07BE68-E7D5-45A4-AA1C-3F557E0AE9DC}" type="sibTrans" cxnId="{D845F98A-BBD8-46E3-B5C7-38FC494936E1}">
      <dgm:prSet/>
      <dgm:spPr/>
      <dgm:t>
        <a:bodyPr/>
        <a:lstStyle/>
        <a:p>
          <a:endParaRPr lang="en-US"/>
        </a:p>
      </dgm:t>
    </dgm:pt>
    <dgm:pt modelId="{DB899CDA-C092-4153-8068-E20442385AF0}">
      <dgm:prSet/>
      <dgm:spPr/>
      <dgm:t>
        <a:bodyPr/>
        <a:lstStyle/>
        <a:p>
          <a:pPr>
            <a:defRPr cap="all"/>
          </a:pPr>
          <a:r>
            <a:rPr lang="fr-FR"/>
            <a:t>Quelle est le cout de production? Quelle est cout de consommation ?</a:t>
          </a:r>
          <a:endParaRPr lang="en-US"/>
        </a:p>
      </dgm:t>
    </dgm:pt>
    <dgm:pt modelId="{CC6C8F8B-0945-4B69-8DE0-65B25902D549}" type="parTrans" cxnId="{D2119729-BFA6-4C6F-9833-84879F825023}">
      <dgm:prSet/>
      <dgm:spPr/>
      <dgm:t>
        <a:bodyPr/>
        <a:lstStyle/>
        <a:p>
          <a:endParaRPr lang="en-US"/>
        </a:p>
      </dgm:t>
    </dgm:pt>
    <dgm:pt modelId="{E3768698-4011-4800-AE38-85A29AD5E0C0}" type="sibTrans" cxnId="{D2119729-BFA6-4C6F-9833-84879F825023}">
      <dgm:prSet/>
      <dgm:spPr/>
      <dgm:t>
        <a:bodyPr/>
        <a:lstStyle/>
        <a:p>
          <a:endParaRPr lang="en-US"/>
        </a:p>
      </dgm:t>
    </dgm:pt>
    <dgm:pt modelId="{251BBBCB-A309-404B-882F-02498BD64521}">
      <dgm:prSet/>
      <dgm:spPr/>
      <dgm:t>
        <a:bodyPr/>
        <a:lstStyle/>
        <a:p>
          <a:pPr>
            <a:defRPr cap="all"/>
          </a:pPr>
          <a:r>
            <a:rPr lang="fr-FR"/>
            <a:t>Sur quelle donnée nous nous </a:t>
          </a:r>
          <a:r>
            <a:rPr lang="fr-FR">
              <a:latin typeface="Bookman Old Style" panose="020F0302020204030204"/>
            </a:rPr>
            <a:t>sommes-nous basés ?</a:t>
          </a:r>
          <a:endParaRPr lang="en-US"/>
        </a:p>
      </dgm:t>
    </dgm:pt>
    <dgm:pt modelId="{A07B03FD-613A-4D27-8E82-D3024ECF694E}" type="parTrans" cxnId="{D707B409-071C-46FA-B79D-A1C07EF123F9}">
      <dgm:prSet/>
      <dgm:spPr/>
      <dgm:t>
        <a:bodyPr/>
        <a:lstStyle/>
        <a:p>
          <a:endParaRPr lang="en-US"/>
        </a:p>
      </dgm:t>
    </dgm:pt>
    <dgm:pt modelId="{D04A2CA4-EDA3-4E4B-9ABD-87A9C63E5A23}" type="sibTrans" cxnId="{D707B409-071C-46FA-B79D-A1C07EF123F9}">
      <dgm:prSet/>
      <dgm:spPr/>
      <dgm:t>
        <a:bodyPr/>
        <a:lstStyle/>
        <a:p>
          <a:endParaRPr lang="en-US"/>
        </a:p>
      </dgm:t>
    </dgm:pt>
    <dgm:pt modelId="{548AB6C5-873B-41FB-A3BC-EC67BDA7CA4A}">
      <dgm:prSet phldr="0"/>
      <dgm:spPr/>
      <dgm:t>
        <a:bodyPr/>
        <a:lstStyle/>
        <a:p>
          <a:pPr>
            <a:defRPr cap="all"/>
          </a:pPr>
          <a:r>
            <a:rPr lang="fr-FR">
              <a:latin typeface="Calibri"/>
              <a:ea typeface="Calibri"/>
              <a:cs typeface="Calibri"/>
            </a:rPr>
            <a:t>Quelle est la quantité d'énergie consommée ?</a:t>
          </a:r>
          <a:endParaRPr lang="en-US">
            <a:latin typeface="Calibri"/>
            <a:ea typeface="Calibri"/>
            <a:cs typeface="Calibri"/>
          </a:endParaRPr>
        </a:p>
      </dgm:t>
    </dgm:pt>
    <dgm:pt modelId="{BE62E585-B7F0-4580-BB9E-B199842C96EF}" type="parTrans" cxnId="{0AD2AFA5-EA62-4B9C-921A-A78B453F05A4}">
      <dgm:prSet/>
      <dgm:spPr/>
      <dgm:t>
        <a:bodyPr/>
        <a:lstStyle/>
        <a:p>
          <a:endParaRPr lang="fr-FR"/>
        </a:p>
      </dgm:t>
    </dgm:pt>
    <dgm:pt modelId="{28ACB34A-57C1-47BE-A4CC-BF89048E01A5}" type="sibTrans" cxnId="{0AD2AFA5-EA62-4B9C-921A-A78B453F05A4}">
      <dgm:prSet/>
      <dgm:spPr/>
      <dgm:t>
        <a:bodyPr/>
        <a:lstStyle/>
        <a:p>
          <a:endParaRPr lang="fr-FR"/>
        </a:p>
      </dgm:t>
    </dgm:pt>
    <dgm:pt modelId="{7FFDF117-FA7C-4A0B-BC56-0AEE60D22FF0}">
      <dgm:prSet phldr="0"/>
      <dgm:spPr/>
      <dgm:t>
        <a:bodyPr/>
        <a:lstStyle/>
        <a:p>
          <a:pPr>
            <a:defRPr cap="all"/>
          </a:pPr>
          <a:r>
            <a:rPr lang="fr-FR">
              <a:latin typeface="Calibri"/>
              <a:cs typeface="Calibri"/>
            </a:rPr>
            <a:t>Problématique : Pourquoi le cout de l'énergie a autant augmenté ?</a:t>
          </a:r>
          <a:endParaRPr lang="en-US">
            <a:latin typeface="Calibri"/>
            <a:cs typeface="Calibri"/>
          </a:endParaRPr>
        </a:p>
      </dgm:t>
    </dgm:pt>
    <dgm:pt modelId="{3AF535B3-BF79-4439-85A6-D608133EEE88}" type="parTrans" cxnId="{CF91BA05-692C-4BF2-AF64-BA6DA19D07BB}">
      <dgm:prSet/>
      <dgm:spPr/>
    </dgm:pt>
    <dgm:pt modelId="{C8D3B419-410E-4AB1-8669-01020C0171B1}" type="sibTrans" cxnId="{CF91BA05-692C-4BF2-AF64-BA6DA19D07BB}">
      <dgm:prSet/>
      <dgm:spPr/>
      <dgm:t>
        <a:bodyPr/>
        <a:lstStyle/>
        <a:p>
          <a:endParaRPr lang="en-US"/>
        </a:p>
      </dgm:t>
    </dgm:pt>
    <dgm:pt modelId="{89476FF3-DD6E-4C43-B875-94986B7992B0}" type="pres">
      <dgm:prSet presAssocID="{1AF1CE4C-8540-4E71-8E1D-B23A164D40E6}" presName="root" presStyleCnt="0">
        <dgm:presLayoutVars>
          <dgm:dir/>
          <dgm:resizeHandles val="exact"/>
        </dgm:presLayoutVars>
      </dgm:prSet>
      <dgm:spPr/>
    </dgm:pt>
    <dgm:pt modelId="{50E6DD64-E6D1-4755-856D-ECD0D75FAEBB}" type="pres">
      <dgm:prSet presAssocID="{936CBDB8-C690-400A-9740-6E0D015AFAD0}" presName="compNode" presStyleCnt="0"/>
      <dgm:spPr/>
    </dgm:pt>
    <dgm:pt modelId="{60ED8E3A-A769-4005-A0D4-61DC5A7462ED}" type="pres">
      <dgm:prSet presAssocID="{936CBDB8-C690-400A-9740-6E0D015AFAD0}" presName="iconBgRect" presStyleLbl="bgShp" presStyleIdx="0" presStyleCnt="8"/>
      <dgm:spPr/>
    </dgm:pt>
    <dgm:pt modelId="{E04F3056-4D8F-4C1E-8E96-7B79B49FF352}" type="pres">
      <dgm:prSet presAssocID="{936CBDB8-C690-400A-9740-6E0D015AFAD0}" presName="iconRect" presStyleLbl="node1" presStyleIdx="0" presStyleCnt="8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Venn Diagram"/>
        </a:ext>
      </dgm:extLst>
    </dgm:pt>
    <dgm:pt modelId="{21D7E8A0-6BC9-4A5C-8B74-FD6E8A23C386}" type="pres">
      <dgm:prSet presAssocID="{936CBDB8-C690-400A-9740-6E0D015AFAD0}" presName="spaceRect" presStyleCnt="0"/>
      <dgm:spPr/>
    </dgm:pt>
    <dgm:pt modelId="{96D75F09-0DE1-4617-ACEE-E12846CD41C9}" type="pres">
      <dgm:prSet presAssocID="{936CBDB8-C690-400A-9740-6E0D015AFAD0}" presName="textRect" presStyleLbl="revTx" presStyleIdx="0" presStyleCnt="8">
        <dgm:presLayoutVars>
          <dgm:chMax val="1"/>
          <dgm:chPref val="1"/>
        </dgm:presLayoutVars>
      </dgm:prSet>
      <dgm:spPr/>
    </dgm:pt>
    <dgm:pt modelId="{995D6C61-3DEC-4AB9-B53D-03748F1CF928}" type="pres">
      <dgm:prSet presAssocID="{258E8F01-6242-484F-AD29-F30E5F474B69}" presName="sibTrans" presStyleCnt="0"/>
      <dgm:spPr/>
    </dgm:pt>
    <dgm:pt modelId="{3465DB5D-59DE-47FF-ADB3-0770529EDAB0}" type="pres">
      <dgm:prSet presAssocID="{7FFDF117-FA7C-4A0B-BC56-0AEE60D22FF0}" presName="compNode" presStyleCnt="0"/>
      <dgm:spPr/>
    </dgm:pt>
    <dgm:pt modelId="{FA15C81F-3ADA-4899-A176-015CC5FEC4F3}" type="pres">
      <dgm:prSet presAssocID="{7FFDF117-FA7C-4A0B-BC56-0AEE60D22FF0}" presName="iconBgRect" presStyleLbl="bgShp" presStyleIdx="1" presStyleCnt="8"/>
      <dgm:spPr/>
    </dgm:pt>
    <dgm:pt modelId="{A5BEC061-C743-47E8-AE7E-FD12B0460213}" type="pres">
      <dgm:prSet presAssocID="{7FFDF117-FA7C-4A0B-BC56-0AEE60D22FF0}" presName="iconRect" presStyleLbl="node1" presStyleIdx="1" presStyleCnt="8"/>
      <dgm:spPr>
        <a:ln>
          <a:noFill/>
        </a:ln>
      </dgm:spPr>
    </dgm:pt>
    <dgm:pt modelId="{60FF970B-5E65-4A39-8EB0-970B79737563}" type="pres">
      <dgm:prSet presAssocID="{7FFDF117-FA7C-4A0B-BC56-0AEE60D22FF0}" presName="spaceRect" presStyleCnt="0"/>
      <dgm:spPr/>
    </dgm:pt>
    <dgm:pt modelId="{350E0E3F-412A-43AC-B677-44C33212B433}" type="pres">
      <dgm:prSet presAssocID="{7FFDF117-FA7C-4A0B-BC56-0AEE60D22FF0}" presName="textRect" presStyleLbl="revTx" presStyleIdx="1" presStyleCnt="8">
        <dgm:presLayoutVars>
          <dgm:chMax val="1"/>
          <dgm:chPref val="1"/>
        </dgm:presLayoutVars>
      </dgm:prSet>
      <dgm:spPr/>
    </dgm:pt>
    <dgm:pt modelId="{35153CFD-EB1F-4C89-9CF1-7B65CA0317BD}" type="pres">
      <dgm:prSet presAssocID="{C8D3B419-410E-4AB1-8669-01020C0171B1}" presName="sibTrans" presStyleCnt="0"/>
      <dgm:spPr/>
    </dgm:pt>
    <dgm:pt modelId="{B4305922-A93D-4760-8E4D-55A87B04C02D}" type="pres">
      <dgm:prSet presAssocID="{A10DC870-48EE-4D30-936F-93034408E81E}" presName="compNode" presStyleCnt="0"/>
      <dgm:spPr/>
    </dgm:pt>
    <dgm:pt modelId="{6566B5A6-DBEF-49DD-8E63-F21364F8F047}" type="pres">
      <dgm:prSet presAssocID="{A10DC870-48EE-4D30-936F-93034408E81E}" presName="iconBgRect" presStyleLbl="bgShp" presStyleIdx="2" presStyleCnt="8"/>
      <dgm:spPr/>
    </dgm:pt>
    <dgm:pt modelId="{D13BBD4A-2A3F-4B5B-AA22-A66511584B8B}" type="pres">
      <dgm:prSet presAssocID="{A10DC870-48EE-4D30-936F-93034408E81E}" presName="iconRect" presStyleLbl="node1" presStyleIdx="2" presStyleCnt="8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tome"/>
        </a:ext>
      </dgm:extLst>
    </dgm:pt>
    <dgm:pt modelId="{7F1A6F77-BA01-4935-B416-C45D5FDDF1A6}" type="pres">
      <dgm:prSet presAssocID="{A10DC870-48EE-4D30-936F-93034408E81E}" presName="spaceRect" presStyleCnt="0"/>
      <dgm:spPr/>
    </dgm:pt>
    <dgm:pt modelId="{601BD88D-BB02-4427-823F-3701A58896DA}" type="pres">
      <dgm:prSet presAssocID="{A10DC870-48EE-4D30-936F-93034408E81E}" presName="textRect" presStyleLbl="revTx" presStyleIdx="2" presStyleCnt="8">
        <dgm:presLayoutVars>
          <dgm:chMax val="1"/>
          <dgm:chPref val="1"/>
        </dgm:presLayoutVars>
      </dgm:prSet>
      <dgm:spPr/>
    </dgm:pt>
    <dgm:pt modelId="{AECCAB1C-A88E-4552-B0BE-6D11F90749AB}" type="pres">
      <dgm:prSet presAssocID="{51A2D566-FC51-4572-B048-9A949C500DB3}" presName="sibTrans" presStyleCnt="0"/>
      <dgm:spPr/>
    </dgm:pt>
    <dgm:pt modelId="{6E3E6B91-A0B7-4D18-A835-476BE3B763A4}" type="pres">
      <dgm:prSet presAssocID="{A6ABC9FD-9858-44FF-820E-7CEE1930124D}" presName="compNode" presStyleCnt="0"/>
      <dgm:spPr/>
    </dgm:pt>
    <dgm:pt modelId="{DFEBC512-52CE-4F60-A37D-FA5121E1BA2C}" type="pres">
      <dgm:prSet presAssocID="{A6ABC9FD-9858-44FF-820E-7CEE1930124D}" presName="iconBgRect" presStyleLbl="bgShp" presStyleIdx="3" presStyleCnt="8"/>
      <dgm:spPr/>
    </dgm:pt>
    <dgm:pt modelId="{1E96F023-CBCC-4399-8BF1-E703D4725C9D}" type="pres">
      <dgm:prSet presAssocID="{A6ABC9FD-9858-44FF-820E-7CEE1930124D}" presName="iconRect" presStyleLbl="node1" presStyleIdx="3" presStyleCnt="8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ussole"/>
        </a:ext>
      </dgm:extLst>
    </dgm:pt>
    <dgm:pt modelId="{B43CF18D-B551-4463-9786-E43002FEEDE8}" type="pres">
      <dgm:prSet presAssocID="{A6ABC9FD-9858-44FF-820E-7CEE1930124D}" presName="spaceRect" presStyleCnt="0"/>
      <dgm:spPr/>
    </dgm:pt>
    <dgm:pt modelId="{27DBF49B-76CF-4594-99B6-1C7838C5F096}" type="pres">
      <dgm:prSet presAssocID="{A6ABC9FD-9858-44FF-820E-7CEE1930124D}" presName="textRect" presStyleLbl="revTx" presStyleIdx="3" presStyleCnt="8">
        <dgm:presLayoutVars>
          <dgm:chMax val="1"/>
          <dgm:chPref val="1"/>
        </dgm:presLayoutVars>
      </dgm:prSet>
      <dgm:spPr/>
    </dgm:pt>
    <dgm:pt modelId="{881A44D1-B6E1-4B3C-8106-BE8BF9A1B69D}" type="pres">
      <dgm:prSet presAssocID="{F163CA7B-AD37-4BE6-A3A2-43884CA831FA}" presName="sibTrans" presStyleCnt="0"/>
      <dgm:spPr/>
    </dgm:pt>
    <dgm:pt modelId="{1CD7F608-8CAA-467C-8E7C-DEFDC6DD53AC}" type="pres">
      <dgm:prSet presAssocID="{548AB6C5-873B-41FB-A3BC-EC67BDA7CA4A}" presName="compNode" presStyleCnt="0"/>
      <dgm:spPr/>
    </dgm:pt>
    <dgm:pt modelId="{61358A49-FD88-4D2E-8494-43906AC90B69}" type="pres">
      <dgm:prSet presAssocID="{548AB6C5-873B-41FB-A3BC-EC67BDA7CA4A}" presName="iconBgRect" presStyleLbl="bgShp" presStyleIdx="4" presStyleCnt="8"/>
      <dgm:spPr/>
    </dgm:pt>
    <dgm:pt modelId="{26F85ED8-9FC3-4F1F-8346-31965E688D98}" type="pres">
      <dgm:prSet presAssocID="{548AB6C5-873B-41FB-A3BC-EC67BDA7CA4A}" presName="iconRect" presStyleLbl="node1" presStyleIdx="4" presStyleCnt="8"/>
      <dgm:spPr>
        <a:ln>
          <a:noFill/>
        </a:ln>
      </dgm:spPr>
    </dgm:pt>
    <dgm:pt modelId="{2275EE35-6D62-4379-9457-92DB1A7EA982}" type="pres">
      <dgm:prSet presAssocID="{548AB6C5-873B-41FB-A3BC-EC67BDA7CA4A}" presName="spaceRect" presStyleCnt="0"/>
      <dgm:spPr/>
    </dgm:pt>
    <dgm:pt modelId="{0D0B3475-06E8-4C3F-9C52-CB4F65707A76}" type="pres">
      <dgm:prSet presAssocID="{548AB6C5-873B-41FB-A3BC-EC67BDA7CA4A}" presName="textRect" presStyleLbl="revTx" presStyleIdx="4" presStyleCnt="8">
        <dgm:presLayoutVars>
          <dgm:chMax val="1"/>
          <dgm:chPref val="1"/>
        </dgm:presLayoutVars>
      </dgm:prSet>
      <dgm:spPr/>
    </dgm:pt>
    <dgm:pt modelId="{668417BA-FF00-49FF-AAA5-C8BCBC9EC0AF}" type="pres">
      <dgm:prSet presAssocID="{28ACB34A-57C1-47BE-A4CC-BF89048E01A5}" presName="sibTrans" presStyleCnt="0"/>
      <dgm:spPr/>
    </dgm:pt>
    <dgm:pt modelId="{F796CE5F-7320-45B9-9649-C733B55E44A1}" type="pres">
      <dgm:prSet presAssocID="{3A86993C-0EE5-455E-8EC6-4AEAEB5198B9}" presName="compNode" presStyleCnt="0"/>
      <dgm:spPr/>
    </dgm:pt>
    <dgm:pt modelId="{C0F34180-C491-43FB-B26E-294E323000F5}" type="pres">
      <dgm:prSet presAssocID="{3A86993C-0EE5-455E-8EC6-4AEAEB5198B9}" presName="iconBgRect" presStyleLbl="bgShp" presStyleIdx="5" presStyleCnt="8"/>
      <dgm:spPr/>
    </dgm:pt>
    <dgm:pt modelId="{79E28132-0060-438D-B836-1CAF8BE6938C}" type="pres">
      <dgm:prSet presAssocID="{3A86993C-0EE5-455E-8EC6-4AEAEB5198B9}" presName="iconRect" presStyleLbl="node1" presStyleIdx="5" presStyleCnt="8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Japanese Dolls"/>
        </a:ext>
      </dgm:extLst>
    </dgm:pt>
    <dgm:pt modelId="{24B5DC16-5024-45BF-9A9B-977A7FB22BF6}" type="pres">
      <dgm:prSet presAssocID="{3A86993C-0EE5-455E-8EC6-4AEAEB5198B9}" presName="spaceRect" presStyleCnt="0"/>
      <dgm:spPr/>
    </dgm:pt>
    <dgm:pt modelId="{C839B5D8-220B-4E77-8241-A2A1F81981E9}" type="pres">
      <dgm:prSet presAssocID="{3A86993C-0EE5-455E-8EC6-4AEAEB5198B9}" presName="textRect" presStyleLbl="revTx" presStyleIdx="5" presStyleCnt="8">
        <dgm:presLayoutVars>
          <dgm:chMax val="1"/>
          <dgm:chPref val="1"/>
        </dgm:presLayoutVars>
      </dgm:prSet>
      <dgm:spPr/>
    </dgm:pt>
    <dgm:pt modelId="{A761E78B-1110-42FD-A86F-3D818EB6F86F}" type="pres">
      <dgm:prSet presAssocID="{9A07BE68-E7D5-45A4-AA1C-3F557E0AE9DC}" presName="sibTrans" presStyleCnt="0"/>
      <dgm:spPr/>
    </dgm:pt>
    <dgm:pt modelId="{DA23BE46-D643-4F04-92F8-CFA6654DEAB9}" type="pres">
      <dgm:prSet presAssocID="{DB899CDA-C092-4153-8068-E20442385AF0}" presName="compNode" presStyleCnt="0"/>
      <dgm:spPr/>
    </dgm:pt>
    <dgm:pt modelId="{12F5363D-DE95-49B4-9993-B5276FEAEAD5}" type="pres">
      <dgm:prSet presAssocID="{DB899CDA-C092-4153-8068-E20442385AF0}" presName="iconBgRect" presStyleLbl="bgShp" presStyleIdx="6" presStyleCnt="8"/>
      <dgm:spPr/>
    </dgm:pt>
    <dgm:pt modelId="{46FF7B05-44C1-4606-B24B-E52987D21798}" type="pres">
      <dgm:prSet presAssocID="{DB899CDA-C092-4153-8068-E20442385AF0}" presName="iconRect" presStyleLbl="node1" presStyleIdx="6" presStyleCnt="8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rrow: Slight curve"/>
        </a:ext>
      </dgm:extLst>
    </dgm:pt>
    <dgm:pt modelId="{451D0ED9-AE5F-4CDA-AFD9-F7EFCFEB708C}" type="pres">
      <dgm:prSet presAssocID="{DB899CDA-C092-4153-8068-E20442385AF0}" presName="spaceRect" presStyleCnt="0"/>
      <dgm:spPr/>
    </dgm:pt>
    <dgm:pt modelId="{7412E6F5-8B7E-4372-89AB-BE8706FFF180}" type="pres">
      <dgm:prSet presAssocID="{DB899CDA-C092-4153-8068-E20442385AF0}" presName="textRect" presStyleLbl="revTx" presStyleIdx="6" presStyleCnt="8">
        <dgm:presLayoutVars>
          <dgm:chMax val="1"/>
          <dgm:chPref val="1"/>
        </dgm:presLayoutVars>
      </dgm:prSet>
      <dgm:spPr/>
    </dgm:pt>
    <dgm:pt modelId="{5D82A877-A53D-4487-962E-152C151F5498}" type="pres">
      <dgm:prSet presAssocID="{E3768698-4011-4800-AE38-85A29AD5E0C0}" presName="sibTrans" presStyleCnt="0"/>
      <dgm:spPr/>
    </dgm:pt>
    <dgm:pt modelId="{E40B3355-90D9-4979-B2E1-B0BCFF2C39CB}" type="pres">
      <dgm:prSet presAssocID="{251BBBCB-A309-404B-882F-02498BD64521}" presName="compNode" presStyleCnt="0"/>
      <dgm:spPr/>
    </dgm:pt>
    <dgm:pt modelId="{A7C456FC-386A-4EED-9E58-B284A447D5D7}" type="pres">
      <dgm:prSet presAssocID="{251BBBCB-A309-404B-882F-02498BD64521}" presName="iconBgRect" presStyleLbl="bgShp" presStyleIdx="7" presStyleCnt="8"/>
      <dgm:spPr/>
    </dgm:pt>
    <dgm:pt modelId="{73530FE6-A4B9-491C-8084-91ECF021F640}" type="pres">
      <dgm:prSet presAssocID="{251BBBCB-A309-404B-882F-02498BD64521}" presName="iconRect" presStyleLbl="node1" presStyleIdx="7" presStyleCnt="8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ECFD419D-8A94-4D6F-B5E9-ADAC86370F90}" type="pres">
      <dgm:prSet presAssocID="{251BBBCB-A309-404B-882F-02498BD64521}" presName="spaceRect" presStyleCnt="0"/>
      <dgm:spPr/>
    </dgm:pt>
    <dgm:pt modelId="{B145069F-273A-4077-87BE-6FB2099D86F1}" type="pres">
      <dgm:prSet presAssocID="{251BBBCB-A309-404B-882F-02498BD64521}" presName="textRect" presStyleLbl="revTx" presStyleIdx="7" presStyleCnt="8">
        <dgm:presLayoutVars>
          <dgm:chMax val="1"/>
          <dgm:chPref val="1"/>
        </dgm:presLayoutVars>
      </dgm:prSet>
      <dgm:spPr/>
    </dgm:pt>
  </dgm:ptLst>
  <dgm:cxnLst>
    <dgm:cxn modelId="{D533C902-EDAE-4162-AB07-F81AC886D732}" type="presOf" srcId="{1AF1CE4C-8540-4E71-8E1D-B23A164D40E6}" destId="{89476FF3-DD6E-4C43-B875-94986B7992B0}" srcOrd="0" destOrd="0" presId="urn:microsoft.com/office/officeart/2018/5/layout/IconCircleLabelList"/>
    <dgm:cxn modelId="{CF91BA05-692C-4BF2-AF64-BA6DA19D07BB}" srcId="{1AF1CE4C-8540-4E71-8E1D-B23A164D40E6}" destId="{7FFDF117-FA7C-4A0B-BC56-0AEE60D22FF0}" srcOrd="1" destOrd="0" parTransId="{3AF535B3-BF79-4439-85A6-D608133EEE88}" sibTransId="{C8D3B419-410E-4AB1-8669-01020C0171B1}"/>
    <dgm:cxn modelId="{D707B409-071C-46FA-B79D-A1C07EF123F9}" srcId="{1AF1CE4C-8540-4E71-8E1D-B23A164D40E6}" destId="{251BBBCB-A309-404B-882F-02498BD64521}" srcOrd="7" destOrd="0" parTransId="{A07B03FD-613A-4D27-8E82-D3024ECF694E}" sibTransId="{D04A2CA4-EDA3-4E4B-9ABD-87A9C63E5A23}"/>
    <dgm:cxn modelId="{570F0323-DC6A-4202-8110-FDB4F4758330}" type="presOf" srcId="{A6ABC9FD-9858-44FF-820E-7CEE1930124D}" destId="{27DBF49B-76CF-4594-99B6-1C7838C5F096}" srcOrd="0" destOrd="0" presId="urn:microsoft.com/office/officeart/2018/5/layout/IconCircleLabelList"/>
    <dgm:cxn modelId="{92AA4D29-2244-48EF-8862-7539D3021C4E}" type="presOf" srcId="{DB899CDA-C092-4153-8068-E20442385AF0}" destId="{7412E6F5-8B7E-4372-89AB-BE8706FFF180}" srcOrd="0" destOrd="0" presId="urn:microsoft.com/office/officeart/2018/5/layout/IconCircleLabelList"/>
    <dgm:cxn modelId="{D2119729-BFA6-4C6F-9833-84879F825023}" srcId="{1AF1CE4C-8540-4E71-8E1D-B23A164D40E6}" destId="{DB899CDA-C092-4153-8068-E20442385AF0}" srcOrd="6" destOrd="0" parTransId="{CC6C8F8B-0945-4B69-8DE0-65B25902D549}" sibTransId="{E3768698-4011-4800-AE38-85A29AD5E0C0}"/>
    <dgm:cxn modelId="{6A37683F-5053-4177-B02E-816B2646307F}" type="presOf" srcId="{936CBDB8-C690-400A-9740-6E0D015AFAD0}" destId="{96D75F09-0DE1-4617-ACEE-E12846CD41C9}" srcOrd="0" destOrd="0" presId="urn:microsoft.com/office/officeart/2018/5/layout/IconCircleLabelList"/>
    <dgm:cxn modelId="{17FB4D60-D767-4D05-9D6E-347DCDAA3696}" type="presOf" srcId="{A10DC870-48EE-4D30-936F-93034408E81E}" destId="{601BD88D-BB02-4427-823F-3701A58896DA}" srcOrd="0" destOrd="0" presId="urn:microsoft.com/office/officeart/2018/5/layout/IconCircleLabelList"/>
    <dgm:cxn modelId="{3F295873-4762-44F6-BC02-827F5E584614}" srcId="{1AF1CE4C-8540-4E71-8E1D-B23A164D40E6}" destId="{A10DC870-48EE-4D30-936F-93034408E81E}" srcOrd="2" destOrd="0" parTransId="{87161C36-D8E9-40F3-9E03-47D6DB5A05B3}" sibTransId="{51A2D566-FC51-4572-B048-9A949C500DB3}"/>
    <dgm:cxn modelId="{D845F98A-BBD8-46E3-B5C7-38FC494936E1}" srcId="{1AF1CE4C-8540-4E71-8E1D-B23A164D40E6}" destId="{3A86993C-0EE5-455E-8EC6-4AEAEB5198B9}" srcOrd="5" destOrd="0" parTransId="{11D6D8EF-7C77-4F20-A358-425FE1DFFABB}" sibTransId="{9A07BE68-E7D5-45A4-AA1C-3F557E0AE9DC}"/>
    <dgm:cxn modelId="{334E6CA0-6F44-41DB-8D9B-77908E5FF1F8}" srcId="{1AF1CE4C-8540-4E71-8E1D-B23A164D40E6}" destId="{936CBDB8-C690-400A-9740-6E0D015AFAD0}" srcOrd="0" destOrd="0" parTransId="{FB072E10-F06B-4314-B5EA-D1981F1397D5}" sibTransId="{258E8F01-6242-484F-AD29-F30E5F474B69}"/>
    <dgm:cxn modelId="{0AD2AFA5-EA62-4B9C-921A-A78B453F05A4}" srcId="{1AF1CE4C-8540-4E71-8E1D-B23A164D40E6}" destId="{548AB6C5-873B-41FB-A3BC-EC67BDA7CA4A}" srcOrd="4" destOrd="0" parTransId="{BE62E585-B7F0-4580-BB9E-B199842C96EF}" sibTransId="{28ACB34A-57C1-47BE-A4CC-BF89048E01A5}"/>
    <dgm:cxn modelId="{F88609A6-B2BD-4A0D-8D10-8D8662F3B762}" type="presOf" srcId="{3A86993C-0EE5-455E-8EC6-4AEAEB5198B9}" destId="{C839B5D8-220B-4E77-8241-A2A1F81981E9}" srcOrd="0" destOrd="0" presId="urn:microsoft.com/office/officeart/2018/5/layout/IconCircleLabelList"/>
    <dgm:cxn modelId="{3919FCB7-F157-4D32-8F59-1A63776E3187}" srcId="{1AF1CE4C-8540-4E71-8E1D-B23A164D40E6}" destId="{A6ABC9FD-9858-44FF-820E-7CEE1930124D}" srcOrd="3" destOrd="0" parTransId="{72EB0FB4-410B-448C-B3DD-1D56670211F1}" sibTransId="{F163CA7B-AD37-4BE6-A3A2-43884CA831FA}"/>
    <dgm:cxn modelId="{4DFD85D6-C5A6-462B-9489-4437BDAE624B}" type="presOf" srcId="{251BBBCB-A309-404B-882F-02498BD64521}" destId="{B145069F-273A-4077-87BE-6FB2099D86F1}" srcOrd="0" destOrd="0" presId="urn:microsoft.com/office/officeart/2018/5/layout/IconCircleLabelList"/>
    <dgm:cxn modelId="{A5958FEF-39E2-4F7B-9722-FAB3DA9E217E}" type="presOf" srcId="{548AB6C5-873B-41FB-A3BC-EC67BDA7CA4A}" destId="{0D0B3475-06E8-4C3F-9C52-CB4F65707A76}" srcOrd="0" destOrd="0" presId="urn:microsoft.com/office/officeart/2018/5/layout/IconCircleLabelList"/>
    <dgm:cxn modelId="{0EA2B7FD-4306-41CF-A511-DACA6B97E334}" type="presOf" srcId="{7FFDF117-FA7C-4A0B-BC56-0AEE60D22FF0}" destId="{350E0E3F-412A-43AC-B677-44C33212B433}" srcOrd="0" destOrd="0" presId="urn:microsoft.com/office/officeart/2018/5/layout/IconCircleLabelList"/>
    <dgm:cxn modelId="{55F539A4-C429-4BA1-B024-BFB84941074A}" type="presParOf" srcId="{89476FF3-DD6E-4C43-B875-94986B7992B0}" destId="{50E6DD64-E6D1-4755-856D-ECD0D75FAEBB}" srcOrd="0" destOrd="0" presId="urn:microsoft.com/office/officeart/2018/5/layout/IconCircleLabelList"/>
    <dgm:cxn modelId="{BD684B0E-231A-4BD1-A814-BFFA50896B9B}" type="presParOf" srcId="{50E6DD64-E6D1-4755-856D-ECD0D75FAEBB}" destId="{60ED8E3A-A769-4005-A0D4-61DC5A7462ED}" srcOrd="0" destOrd="0" presId="urn:microsoft.com/office/officeart/2018/5/layout/IconCircleLabelList"/>
    <dgm:cxn modelId="{919BFEEB-D9BD-4593-A6A4-BE43A4AA436F}" type="presParOf" srcId="{50E6DD64-E6D1-4755-856D-ECD0D75FAEBB}" destId="{E04F3056-4D8F-4C1E-8E96-7B79B49FF352}" srcOrd="1" destOrd="0" presId="urn:microsoft.com/office/officeart/2018/5/layout/IconCircleLabelList"/>
    <dgm:cxn modelId="{785CD849-F7AB-4270-8418-869B2C7ED0B8}" type="presParOf" srcId="{50E6DD64-E6D1-4755-856D-ECD0D75FAEBB}" destId="{21D7E8A0-6BC9-4A5C-8B74-FD6E8A23C386}" srcOrd="2" destOrd="0" presId="urn:microsoft.com/office/officeart/2018/5/layout/IconCircleLabelList"/>
    <dgm:cxn modelId="{EE419017-1AFD-46EA-9A91-0F88F2086827}" type="presParOf" srcId="{50E6DD64-E6D1-4755-856D-ECD0D75FAEBB}" destId="{96D75F09-0DE1-4617-ACEE-E12846CD41C9}" srcOrd="3" destOrd="0" presId="urn:microsoft.com/office/officeart/2018/5/layout/IconCircleLabelList"/>
    <dgm:cxn modelId="{9BBD48DB-E872-4487-BBB3-2372303B0ECB}" type="presParOf" srcId="{89476FF3-DD6E-4C43-B875-94986B7992B0}" destId="{995D6C61-3DEC-4AB9-B53D-03748F1CF928}" srcOrd="1" destOrd="0" presId="urn:microsoft.com/office/officeart/2018/5/layout/IconCircleLabelList"/>
    <dgm:cxn modelId="{6EEC43BA-D86F-4797-9B12-BE413897AAEA}" type="presParOf" srcId="{89476FF3-DD6E-4C43-B875-94986B7992B0}" destId="{3465DB5D-59DE-47FF-ADB3-0770529EDAB0}" srcOrd="2" destOrd="0" presId="urn:microsoft.com/office/officeart/2018/5/layout/IconCircleLabelList"/>
    <dgm:cxn modelId="{E40141EC-D99F-4C14-A166-B4E02AD30EC6}" type="presParOf" srcId="{3465DB5D-59DE-47FF-ADB3-0770529EDAB0}" destId="{FA15C81F-3ADA-4899-A176-015CC5FEC4F3}" srcOrd="0" destOrd="0" presId="urn:microsoft.com/office/officeart/2018/5/layout/IconCircleLabelList"/>
    <dgm:cxn modelId="{BE3E3779-4D32-4E10-B7EA-222237671A98}" type="presParOf" srcId="{3465DB5D-59DE-47FF-ADB3-0770529EDAB0}" destId="{A5BEC061-C743-47E8-AE7E-FD12B0460213}" srcOrd="1" destOrd="0" presId="urn:microsoft.com/office/officeart/2018/5/layout/IconCircleLabelList"/>
    <dgm:cxn modelId="{2BF1869D-E3A9-4969-B803-9996F0FA08CF}" type="presParOf" srcId="{3465DB5D-59DE-47FF-ADB3-0770529EDAB0}" destId="{60FF970B-5E65-4A39-8EB0-970B79737563}" srcOrd="2" destOrd="0" presId="urn:microsoft.com/office/officeart/2018/5/layout/IconCircleLabelList"/>
    <dgm:cxn modelId="{8FF5AF76-C192-423C-A1FD-21D7C2578942}" type="presParOf" srcId="{3465DB5D-59DE-47FF-ADB3-0770529EDAB0}" destId="{350E0E3F-412A-43AC-B677-44C33212B433}" srcOrd="3" destOrd="0" presId="urn:microsoft.com/office/officeart/2018/5/layout/IconCircleLabelList"/>
    <dgm:cxn modelId="{692E72A8-95C7-4149-BC5C-8E4CAD7E3ED7}" type="presParOf" srcId="{89476FF3-DD6E-4C43-B875-94986B7992B0}" destId="{35153CFD-EB1F-4C89-9CF1-7B65CA0317BD}" srcOrd="3" destOrd="0" presId="urn:microsoft.com/office/officeart/2018/5/layout/IconCircleLabelList"/>
    <dgm:cxn modelId="{703D1D25-926C-443C-A014-6DF25F28F9A3}" type="presParOf" srcId="{89476FF3-DD6E-4C43-B875-94986B7992B0}" destId="{B4305922-A93D-4760-8E4D-55A87B04C02D}" srcOrd="4" destOrd="0" presId="urn:microsoft.com/office/officeart/2018/5/layout/IconCircleLabelList"/>
    <dgm:cxn modelId="{54F6B680-4008-458E-A050-05F030ADA8BC}" type="presParOf" srcId="{B4305922-A93D-4760-8E4D-55A87B04C02D}" destId="{6566B5A6-DBEF-49DD-8E63-F21364F8F047}" srcOrd="0" destOrd="0" presId="urn:microsoft.com/office/officeart/2018/5/layout/IconCircleLabelList"/>
    <dgm:cxn modelId="{E8EADBD9-F6B2-4463-B2B5-729806F2EB69}" type="presParOf" srcId="{B4305922-A93D-4760-8E4D-55A87B04C02D}" destId="{D13BBD4A-2A3F-4B5B-AA22-A66511584B8B}" srcOrd="1" destOrd="0" presId="urn:microsoft.com/office/officeart/2018/5/layout/IconCircleLabelList"/>
    <dgm:cxn modelId="{942C022C-668C-4AD5-822F-F4F7FB242393}" type="presParOf" srcId="{B4305922-A93D-4760-8E4D-55A87B04C02D}" destId="{7F1A6F77-BA01-4935-B416-C45D5FDDF1A6}" srcOrd="2" destOrd="0" presId="urn:microsoft.com/office/officeart/2018/5/layout/IconCircleLabelList"/>
    <dgm:cxn modelId="{CC8B5DD4-5802-4DAF-913B-1E2F2913824B}" type="presParOf" srcId="{B4305922-A93D-4760-8E4D-55A87B04C02D}" destId="{601BD88D-BB02-4427-823F-3701A58896DA}" srcOrd="3" destOrd="0" presId="urn:microsoft.com/office/officeart/2018/5/layout/IconCircleLabelList"/>
    <dgm:cxn modelId="{F4E0EAB6-B342-4A3A-82A9-EF221A347DA9}" type="presParOf" srcId="{89476FF3-DD6E-4C43-B875-94986B7992B0}" destId="{AECCAB1C-A88E-4552-B0BE-6D11F90749AB}" srcOrd="5" destOrd="0" presId="urn:microsoft.com/office/officeart/2018/5/layout/IconCircleLabelList"/>
    <dgm:cxn modelId="{DD7E287E-330D-43B8-AD9F-D46A847C0302}" type="presParOf" srcId="{89476FF3-DD6E-4C43-B875-94986B7992B0}" destId="{6E3E6B91-A0B7-4D18-A835-476BE3B763A4}" srcOrd="6" destOrd="0" presId="urn:microsoft.com/office/officeart/2018/5/layout/IconCircleLabelList"/>
    <dgm:cxn modelId="{767ED239-0F85-4AA2-AC80-375D19FCDA5C}" type="presParOf" srcId="{6E3E6B91-A0B7-4D18-A835-476BE3B763A4}" destId="{DFEBC512-52CE-4F60-A37D-FA5121E1BA2C}" srcOrd="0" destOrd="0" presId="urn:microsoft.com/office/officeart/2018/5/layout/IconCircleLabelList"/>
    <dgm:cxn modelId="{CCFD5115-B6E8-4BDD-8C2D-B237734D386F}" type="presParOf" srcId="{6E3E6B91-A0B7-4D18-A835-476BE3B763A4}" destId="{1E96F023-CBCC-4399-8BF1-E703D4725C9D}" srcOrd="1" destOrd="0" presId="urn:microsoft.com/office/officeart/2018/5/layout/IconCircleLabelList"/>
    <dgm:cxn modelId="{7CF0309A-2504-446A-9CDC-E3FABCD16C68}" type="presParOf" srcId="{6E3E6B91-A0B7-4D18-A835-476BE3B763A4}" destId="{B43CF18D-B551-4463-9786-E43002FEEDE8}" srcOrd="2" destOrd="0" presId="urn:microsoft.com/office/officeart/2018/5/layout/IconCircleLabelList"/>
    <dgm:cxn modelId="{DF3DB8B0-F87E-43A2-B059-93D161E6FF48}" type="presParOf" srcId="{6E3E6B91-A0B7-4D18-A835-476BE3B763A4}" destId="{27DBF49B-76CF-4594-99B6-1C7838C5F096}" srcOrd="3" destOrd="0" presId="urn:microsoft.com/office/officeart/2018/5/layout/IconCircleLabelList"/>
    <dgm:cxn modelId="{DD171816-E669-46FB-A6F3-2340EE49C7ED}" type="presParOf" srcId="{89476FF3-DD6E-4C43-B875-94986B7992B0}" destId="{881A44D1-B6E1-4B3C-8106-BE8BF9A1B69D}" srcOrd="7" destOrd="0" presId="urn:microsoft.com/office/officeart/2018/5/layout/IconCircleLabelList"/>
    <dgm:cxn modelId="{FE89A932-8B5A-4269-9CEF-3E32FF15FDF8}" type="presParOf" srcId="{89476FF3-DD6E-4C43-B875-94986B7992B0}" destId="{1CD7F608-8CAA-467C-8E7C-DEFDC6DD53AC}" srcOrd="8" destOrd="0" presId="urn:microsoft.com/office/officeart/2018/5/layout/IconCircleLabelList"/>
    <dgm:cxn modelId="{6BF11A0A-131A-4AB2-9B36-94594717F251}" type="presParOf" srcId="{1CD7F608-8CAA-467C-8E7C-DEFDC6DD53AC}" destId="{61358A49-FD88-4D2E-8494-43906AC90B69}" srcOrd="0" destOrd="0" presId="urn:microsoft.com/office/officeart/2018/5/layout/IconCircleLabelList"/>
    <dgm:cxn modelId="{59A80889-7121-49F1-AA2C-0774898F9C28}" type="presParOf" srcId="{1CD7F608-8CAA-467C-8E7C-DEFDC6DD53AC}" destId="{26F85ED8-9FC3-4F1F-8346-31965E688D98}" srcOrd="1" destOrd="0" presId="urn:microsoft.com/office/officeart/2018/5/layout/IconCircleLabelList"/>
    <dgm:cxn modelId="{3C187B00-FCA5-4D21-84FE-755087145677}" type="presParOf" srcId="{1CD7F608-8CAA-467C-8E7C-DEFDC6DD53AC}" destId="{2275EE35-6D62-4379-9457-92DB1A7EA982}" srcOrd="2" destOrd="0" presId="urn:microsoft.com/office/officeart/2018/5/layout/IconCircleLabelList"/>
    <dgm:cxn modelId="{7E1A3C1D-C06D-4820-95D2-1E54E2F6AE98}" type="presParOf" srcId="{1CD7F608-8CAA-467C-8E7C-DEFDC6DD53AC}" destId="{0D0B3475-06E8-4C3F-9C52-CB4F65707A76}" srcOrd="3" destOrd="0" presId="urn:microsoft.com/office/officeart/2018/5/layout/IconCircleLabelList"/>
    <dgm:cxn modelId="{5B703133-EF5D-4943-8053-C79C5C2E0E8B}" type="presParOf" srcId="{89476FF3-DD6E-4C43-B875-94986B7992B0}" destId="{668417BA-FF00-49FF-AAA5-C8BCBC9EC0AF}" srcOrd="9" destOrd="0" presId="urn:microsoft.com/office/officeart/2018/5/layout/IconCircleLabelList"/>
    <dgm:cxn modelId="{9B97742D-6A40-4862-83EE-1BC2D69501AA}" type="presParOf" srcId="{89476FF3-DD6E-4C43-B875-94986B7992B0}" destId="{F796CE5F-7320-45B9-9649-C733B55E44A1}" srcOrd="10" destOrd="0" presId="urn:microsoft.com/office/officeart/2018/5/layout/IconCircleLabelList"/>
    <dgm:cxn modelId="{07EC9692-8E7C-4938-A359-4958C4906154}" type="presParOf" srcId="{F796CE5F-7320-45B9-9649-C733B55E44A1}" destId="{C0F34180-C491-43FB-B26E-294E323000F5}" srcOrd="0" destOrd="0" presId="urn:microsoft.com/office/officeart/2018/5/layout/IconCircleLabelList"/>
    <dgm:cxn modelId="{31AD3B8F-8CB1-48A5-85B7-A9FC46CE5840}" type="presParOf" srcId="{F796CE5F-7320-45B9-9649-C733B55E44A1}" destId="{79E28132-0060-438D-B836-1CAF8BE6938C}" srcOrd="1" destOrd="0" presId="urn:microsoft.com/office/officeart/2018/5/layout/IconCircleLabelList"/>
    <dgm:cxn modelId="{521F6444-FDE7-4F8A-8E8B-D73404EB630E}" type="presParOf" srcId="{F796CE5F-7320-45B9-9649-C733B55E44A1}" destId="{24B5DC16-5024-45BF-9A9B-977A7FB22BF6}" srcOrd="2" destOrd="0" presId="urn:microsoft.com/office/officeart/2018/5/layout/IconCircleLabelList"/>
    <dgm:cxn modelId="{3252CFAB-C313-4C39-A863-6DCAD7F30E79}" type="presParOf" srcId="{F796CE5F-7320-45B9-9649-C733B55E44A1}" destId="{C839B5D8-220B-4E77-8241-A2A1F81981E9}" srcOrd="3" destOrd="0" presId="urn:microsoft.com/office/officeart/2018/5/layout/IconCircleLabelList"/>
    <dgm:cxn modelId="{43C9D66D-AD6F-4FF7-821D-BEE4E52DA302}" type="presParOf" srcId="{89476FF3-DD6E-4C43-B875-94986B7992B0}" destId="{A761E78B-1110-42FD-A86F-3D818EB6F86F}" srcOrd="11" destOrd="0" presId="urn:microsoft.com/office/officeart/2018/5/layout/IconCircleLabelList"/>
    <dgm:cxn modelId="{AD01620C-004C-426B-BB0D-EC0AD54181F1}" type="presParOf" srcId="{89476FF3-DD6E-4C43-B875-94986B7992B0}" destId="{DA23BE46-D643-4F04-92F8-CFA6654DEAB9}" srcOrd="12" destOrd="0" presId="urn:microsoft.com/office/officeart/2018/5/layout/IconCircleLabelList"/>
    <dgm:cxn modelId="{57A7CA03-0613-473D-904C-E7F89E86DD7B}" type="presParOf" srcId="{DA23BE46-D643-4F04-92F8-CFA6654DEAB9}" destId="{12F5363D-DE95-49B4-9993-B5276FEAEAD5}" srcOrd="0" destOrd="0" presId="urn:microsoft.com/office/officeart/2018/5/layout/IconCircleLabelList"/>
    <dgm:cxn modelId="{3E5B50CA-C23A-4C2E-A2D3-D2867AF91474}" type="presParOf" srcId="{DA23BE46-D643-4F04-92F8-CFA6654DEAB9}" destId="{46FF7B05-44C1-4606-B24B-E52987D21798}" srcOrd="1" destOrd="0" presId="urn:microsoft.com/office/officeart/2018/5/layout/IconCircleLabelList"/>
    <dgm:cxn modelId="{79CC1085-D198-4785-9984-B8477CAE940C}" type="presParOf" srcId="{DA23BE46-D643-4F04-92F8-CFA6654DEAB9}" destId="{451D0ED9-AE5F-4CDA-AFD9-F7EFCFEB708C}" srcOrd="2" destOrd="0" presId="urn:microsoft.com/office/officeart/2018/5/layout/IconCircleLabelList"/>
    <dgm:cxn modelId="{A0A7B55F-D096-4569-824A-A89EA696CC28}" type="presParOf" srcId="{DA23BE46-D643-4F04-92F8-CFA6654DEAB9}" destId="{7412E6F5-8B7E-4372-89AB-BE8706FFF180}" srcOrd="3" destOrd="0" presId="urn:microsoft.com/office/officeart/2018/5/layout/IconCircleLabelList"/>
    <dgm:cxn modelId="{8524E991-143C-475C-87BD-CB68C7508F7D}" type="presParOf" srcId="{89476FF3-DD6E-4C43-B875-94986B7992B0}" destId="{5D82A877-A53D-4487-962E-152C151F5498}" srcOrd="13" destOrd="0" presId="urn:microsoft.com/office/officeart/2018/5/layout/IconCircleLabelList"/>
    <dgm:cxn modelId="{972A17BF-6BB1-42A7-91B8-02BB87933639}" type="presParOf" srcId="{89476FF3-DD6E-4C43-B875-94986B7992B0}" destId="{E40B3355-90D9-4979-B2E1-B0BCFF2C39CB}" srcOrd="14" destOrd="0" presId="urn:microsoft.com/office/officeart/2018/5/layout/IconCircleLabelList"/>
    <dgm:cxn modelId="{1180416D-B992-4FDF-B1E7-8199B039DD6B}" type="presParOf" srcId="{E40B3355-90D9-4979-B2E1-B0BCFF2C39CB}" destId="{A7C456FC-386A-4EED-9E58-B284A447D5D7}" srcOrd="0" destOrd="0" presId="urn:microsoft.com/office/officeart/2018/5/layout/IconCircleLabelList"/>
    <dgm:cxn modelId="{FA20CDC8-7D00-4601-9051-98684D99FA27}" type="presParOf" srcId="{E40B3355-90D9-4979-B2E1-B0BCFF2C39CB}" destId="{73530FE6-A4B9-491C-8084-91ECF021F640}" srcOrd="1" destOrd="0" presId="urn:microsoft.com/office/officeart/2018/5/layout/IconCircleLabelList"/>
    <dgm:cxn modelId="{597A3B01-BBF0-4EAC-AEA4-99929B5CF1F6}" type="presParOf" srcId="{E40B3355-90D9-4979-B2E1-B0BCFF2C39CB}" destId="{ECFD419D-8A94-4D6F-B5E9-ADAC86370F90}" srcOrd="2" destOrd="0" presId="urn:microsoft.com/office/officeart/2018/5/layout/IconCircleLabelList"/>
    <dgm:cxn modelId="{4C21A8E9-0FF8-4073-B086-5C5040DA19C9}" type="presParOf" srcId="{E40B3355-90D9-4979-B2E1-B0BCFF2C39CB}" destId="{B145069F-273A-4077-87BE-6FB2099D86F1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8C643B9-B95E-4BCE-9503-9F40A902DA6B}" type="doc">
      <dgm:prSet loTypeId="urn:microsoft.com/office/officeart/2016/7/layout/RepeatingBendingProcessNew" loCatId="process" qsTypeId="urn:microsoft.com/office/officeart/2005/8/quickstyle/simple5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59CB93FA-23E6-4753-95FD-B4CDB3640946}">
      <dgm:prSet/>
      <dgm:spPr/>
      <dgm:t>
        <a:bodyPr/>
        <a:lstStyle/>
        <a:p>
          <a:r>
            <a:rPr lang="fr-FR"/>
            <a:t>Beaucoup de donnée de open data : </a:t>
          </a:r>
          <a:endParaRPr lang="en-US"/>
        </a:p>
      </dgm:t>
    </dgm:pt>
    <dgm:pt modelId="{41D174AB-6175-4C33-97A1-659219A05CB6}" type="parTrans" cxnId="{49C224B5-3E68-4859-8C89-C49E9921403F}">
      <dgm:prSet/>
      <dgm:spPr/>
      <dgm:t>
        <a:bodyPr/>
        <a:lstStyle/>
        <a:p>
          <a:endParaRPr lang="en-US"/>
        </a:p>
      </dgm:t>
    </dgm:pt>
    <dgm:pt modelId="{B5BDB644-6290-493E-9AB7-9229BC760866}" type="sibTrans" cxnId="{49C224B5-3E68-4859-8C89-C49E9921403F}">
      <dgm:prSet/>
      <dgm:spPr/>
      <dgm:t>
        <a:bodyPr/>
        <a:lstStyle/>
        <a:p>
          <a:endParaRPr lang="en-US"/>
        </a:p>
      </dgm:t>
    </dgm:pt>
    <dgm:pt modelId="{90040B9A-3B51-4D80-BA93-FF593E136207}">
      <dgm:prSet/>
      <dgm:spPr/>
      <dgm:t>
        <a:bodyPr/>
        <a:lstStyle/>
        <a:p>
          <a:r>
            <a:rPr lang="fr-FR"/>
            <a:t>- </a:t>
          </a:r>
          <a:r>
            <a:rPr lang="fr-FR">
              <a:hlinkClick xmlns:r="http://schemas.openxmlformats.org/officeDocument/2006/relationships" r:id="rId1"/>
            </a:rPr>
            <a:t>https://www.data.gouv.fr/fr/datasets/consommation-annuelle-delectricite-et-gaz-par-departement/</a:t>
          </a:r>
          <a:endParaRPr lang="en-US"/>
        </a:p>
      </dgm:t>
    </dgm:pt>
    <dgm:pt modelId="{0AF86AF9-483F-45EF-97D1-A383450D5054}" type="parTrans" cxnId="{522F5117-F333-46C4-B4B7-BC00385B6B6A}">
      <dgm:prSet/>
      <dgm:spPr/>
      <dgm:t>
        <a:bodyPr/>
        <a:lstStyle/>
        <a:p>
          <a:endParaRPr lang="en-US"/>
        </a:p>
      </dgm:t>
    </dgm:pt>
    <dgm:pt modelId="{CB6C809F-2B1E-47CC-9832-C091764D2E40}" type="sibTrans" cxnId="{522F5117-F333-46C4-B4B7-BC00385B6B6A}">
      <dgm:prSet/>
      <dgm:spPr/>
      <dgm:t>
        <a:bodyPr/>
        <a:lstStyle/>
        <a:p>
          <a:endParaRPr lang="en-US"/>
        </a:p>
      </dgm:t>
    </dgm:pt>
    <dgm:pt modelId="{12993B92-EA26-43EA-8BEE-86167926FB79}">
      <dgm:prSet/>
      <dgm:spPr/>
      <dgm:t>
        <a:bodyPr/>
        <a:lstStyle/>
        <a:p>
          <a:r>
            <a:rPr lang="fr-FR"/>
            <a:t>- </a:t>
          </a:r>
          <a:r>
            <a:rPr lang="fr-FR">
              <a:hlinkClick xmlns:r="http://schemas.openxmlformats.org/officeDocument/2006/relationships" r:id="rId2"/>
            </a:rPr>
            <a:t>https://www.data.gouv.fr/fr/datasets/consommation-annuelle-delectricite-et-gaz-par-commune/</a:t>
          </a:r>
          <a:endParaRPr lang="en-US"/>
        </a:p>
      </dgm:t>
    </dgm:pt>
    <dgm:pt modelId="{AC52D6B3-D031-4CFA-B2CF-7E349CC6F6A0}" type="parTrans" cxnId="{03F73061-9AE3-48CB-BA80-DDE24BC2ECCA}">
      <dgm:prSet/>
      <dgm:spPr/>
      <dgm:t>
        <a:bodyPr/>
        <a:lstStyle/>
        <a:p>
          <a:endParaRPr lang="en-US"/>
        </a:p>
      </dgm:t>
    </dgm:pt>
    <dgm:pt modelId="{7E683BD7-AEB8-4A60-9B49-454F3B981021}" type="sibTrans" cxnId="{03F73061-9AE3-48CB-BA80-DDE24BC2ECCA}">
      <dgm:prSet/>
      <dgm:spPr/>
      <dgm:t>
        <a:bodyPr/>
        <a:lstStyle/>
        <a:p>
          <a:endParaRPr lang="en-US"/>
        </a:p>
      </dgm:t>
    </dgm:pt>
    <dgm:pt modelId="{FB3E7703-8136-42C3-879C-FDD30038BA62}">
      <dgm:prSet/>
      <dgm:spPr/>
      <dgm:t>
        <a:bodyPr/>
        <a:lstStyle/>
        <a:p>
          <a:r>
            <a:rPr lang="fr-FR"/>
            <a:t>et autre fichier comme production d’énergie , population recensée en 2020 etc...</a:t>
          </a:r>
          <a:endParaRPr lang="en-US"/>
        </a:p>
      </dgm:t>
    </dgm:pt>
    <dgm:pt modelId="{69216084-627B-4685-93B9-A5719A0CFA35}" type="parTrans" cxnId="{5006E90F-17C1-480E-B4CF-57AE3833335C}">
      <dgm:prSet/>
      <dgm:spPr/>
      <dgm:t>
        <a:bodyPr/>
        <a:lstStyle/>
        <a:p>
          <a:endParaRPr lang="en-US"/>
        </a:p>
      </dgm:t>
    </dgm:pt>
    <dgm:pt modelId="{ADDEC6C8-AD0B-4BA9-9D57-AE36F2F251E8}" type="sibTrans" cxnId="{5006E90F-17C1-480E-B4CF-57AE3833335C}">
      <dgm:prSet/>
      <dgm:spPr/>
      <dgm:t>
        <a:bodyPr/>
        <a:lstStyle/>
        <a:p>
          <a:endParaRPr lang="en-US"/>
        </a:p>
      </dgm:t>
    </dgm:pt>
    <dgm:pt modelId="{CB0E52B7-7EB4-48AF-8DCC-75A6A6253DD8}">
      <dgm:prSet/>
      <dgm:spPr/>
      <dgm:t>
        <a:bodyPr/>
        <a:lstStyle/>
        <a:p>
          <a:r>
            <a:rPr lang="fr-FR"/>
            <a:t>Insé : </a:t>
          </a:r>
          <a:endParaRPr lang="en-US"/>
        </a:p>
      </dgm:t>
    </dgm:pt>
    <dgm:pt modelId="{C0D523CF-BF20-4303-B563-9802DDCDE0E1}" type="parTrans" cxnId="{DB3A6A2C-2AB8-4B29-A600-8BB61DD3844C}">
      <dgm:prSet/>
      <dgm:spPr/>
      <dgm:t>
        <a:bodyPr/>
        <a:lstStyle/>
        <a:p>
          <a:endParaRPr lang="en-US"/>
        </a:p>
      </dgm:t>
    </dgm:pt>
    <dgm:pt modelId="{025A1EFE-9397-4911-AE4C-B99A64280E56}" type="sibTrans" cxnId="{DB3A6A2C-2AB8-4B29-A600-8BB61DD3844C}">
      <dgm:prSet/>
      <dgm:spPr/>
      <dgm:t>
        <a:bodyPr/>
        <a:lstStyle/>
        <a:p>
          <a:endParaRPr lang="en-US"/>
        </a:p>
      </dgm:t>
    </dgm:pt>
    <dgm:pt modelId="{2DEF064D-B6A9-4801-854E-880FEBC7A1C2}">
      <dgm:prSet/>
      <dgm:spPr/>
      <dgm:t>
        <a:bodyPr/>
        <a:lstStyle/>
        <a:p>
          <a:r>
            <a:rPr lang="fr-FR">
              <a:hlinkClick xmlns:r="http://schemas.openxmlformats.org/officeDocument/2006/relationships" r:id="rId3"/>
            </a:rPr>
            <a:t>https://www.insee.fr/fr/statistiques/7739582?sommaire=7728826#documentation</a:t>
          </a:r>
          <a:endParaRPr lang="en-US"/>
        </a:p>
      </dgm:t>
    </dgm:pt>
    <dgm:pt modelId="{8913CA80-F3D1-49E9-8757-1C60D93D1D9D}" type="parTrans" cxnId="{9D6106AC-424D-410B-B94D-3E1C6707707A}">
      <dgm:prSet/>
      <dgm:spPr/>
      <dgm:t>
        <a:bodyPr/>
        <a:lstStyle/>
        <a:p>
          <a:endParaRPr lang="en-US"/>
        </a:p>
      </dgm:t>
    </dgm:pt>
    <dgm:pt modelId="{507BBEE6-49FF-4EAA-B72B-E1B759AA561D}" type="sibTrans" cxnId="{9D6106AC-424D-410B-B94D-3E1C6707707A}">
      <dgm:prSet/>
      <dgm:spPr/>
      <dgm:t>
        <a:bodyPr/>
        <a:lstStyle/>
        <a:p>
          <a:endParaRPr lang="en-US"/>
        </a:p>
      </dgm:t>
    </dgm:pt>
    <dgm:pt modelId="{48FC7660-0E01-4495-B294-BCD589A00E3D}">
      <dgm:prSet/>
      <dgm:spPr/>
      <dgm:t>
        <a:bodyPr/>
        <a:lstStyle/>
        <a:p>
          <a:r>
            <a:rPr lang="fr-FR"/>
            <a:t>Au besoin toute les fichiers csv utilisé son sur notre github : </a:t>
          </a:r>
          <a:endParaRPr lang="en-US"/>
        </a:p>
      </dgm:t>
    </dgm:pt>
    <dgm:pt modelId="{63EF65CD-BD47-409D-9BAB-8F33154E2630}" type="parTrans" cxnId="{91D003F2-5BF4-4B44-B79B-1E57DDF66195}">
      <dgm:prSet/>
      <dgm:spPr/>
      <dgm:t>
        <a:bodyPr/>
        <a:lstStyle/>
        <a:p>
          <a:endParaRPr lang="en-US"/>
        </a:p>
      </dgm:t>
    </dgm:pt>
    <dgm:pt modelId="{CA0ED23B-C087-41E6-A88B-563E520FD090}" type="sibTrans" cxnId="{91D003F2-5BF4-4B44-B79B-1E57DDF66195}">
      <dgm:prSet/>
      <dgm:spPr/>
      <dgm:t>
        <a:bodyPr/>
        <a:lstStyle/>
        <a:p>
          <a:endParaRPr lang="en-US"/>
        </a:p>
      </dgm:t>
    </dgm:pt>
    <dgm:pt modelId="{301BE84A-73AF-4AA5-96E6-E14C6EDD7F11}">
      <dgm:prSet/>
      <dgm:spPr/>
      <dgm:t>
        <a:bodyPr/>
        <a:lstStyle/>
        <a:p>
          <a:r>
            <a:rPr lang="fr-FR"/>
            <a:t>https://github.com/folecrom/machine_learning_project_final</a:t>
          </a:r>
          <a:endParaRPr lang="en-US"/>
        </a:p>
      </dgm:t>
    </dgm:pt>
    <dgm:pt modelId="{F81EB2A9-6E69-4795-9945-56870D5A1471}" type="parTrans" cxnId="{A167ABD6-0C10-4635-927B-B9CBC87270A1}">
      <dgm:prSet/>
      <dgm:spPr/>
      <dgm:t>
        <a:bodyPr/>
        <a:lstStyle/>
        <a:p>
          <a:endParaRPr lang="en-US"/>
        </a:p>
      </dgm:t>
    </dgm:pt>
    <dgm:pt modelId="{9B49EAC6-54ED-4D05-8F6C-B880C926A4C6}" type="sibTrans" cxnId="{A167ABD6-0C10-4635-927B-B9CBC87270A1}">
      <dgm:prSet/>
      <dgm:spPr/>
      <dgm:t>
        <a:bodyPr/>
        <a:lstStyle/>
        <a:p>
          <a:endParaRPr lang="en-US"/>
        </a:p>
      </dgm:t>
    </dgm:pt>
    <dgm:pt modelId="{198CDF7D-279C-43C4-982C-3EED22A98EA5}" type="pres">
      <dgm:prSet presAssocID="{C8C643B9-B95E-4BCE-9503-9F40A902DA6B}" presName="Name0" presStyleCnt="0">
        <dgm:presLayoutVars>
          <dgm:dir/>
          <dgm:resizeHandles val="exact"/>
        </dgm:presLayoutVars>
      </dgm:prSet>
      <dgm:spPr/>
    </dgm:pt>
    <dgm:pt modelId="{844D1378-872F-4871-89A4-4B213BFF3231}" type="pres">
      <dgm:prSet presAssocID="{59CB93FA-23E6-4753-95FD-B4CDB3640946}" presName="node" presStyleLbl="node1" presStyleIdx="0" presStyleCnt="7">
        <dgm:presLayoutVars>
          <dgm:bulletEnabled val="1"/>
        </dgm:presLayoutVars>
      </dgm:prSet>
      <dgm:spPr/>
    </dgm:pt>
    <dgm:pt modelId="{BE8D3B37-57F8-4E72-80D1-74E8AD77935A}" type="pres">
      <dgm:prSet presAssocID="{B5BDB644-6290-493E-9AB7-9229BC760866}" presName="sibTrans" presStyleLbl="sibTrans1D1" presStyleIdx="0" presStyleCnt="6"/>
      <dgm:spPr/>
    </dgm:pt>
    <dgm:pt modelId="{0CDDFE66-CAEC-4EB1-AF87-1B120F5FE66A}" type="pres">
      <dgm:prSet presAssocID="{B5BDB644-6290-493E-9AB7-9229BC760866}" presName="connectorText" presStyleLbl="sibTrans1D1" presStyleIdx="0" presStyleCnt="6"/>
      <dgm:spPr/>
    </dgm:pt>
    <dgm:pt modelId="{AE7F90AF-4909-48FD-B5F4-57B05B3CC2E6}" type="pres">
      <dgm:prSet presAssocID="{90040B9A-3B51-4D80-BA93-FF593E136207}" presName="node" presStyleLbl="node1" presStyleIdx="1" presStyleCnt="7">
        <dgm:presLayoutVars>
          <dgm:bulletEnabled val="1"/>
        </dgm:presLayoutVars>
      </dgm:prSet>
      <dgm:spPr/>
    </dgm:pt>
    <dgm:pt modelId="{15C59DE7-EB4A-45D3-B4A4-D37715A414B3}" type="pres">
      <dgm:prSet presAssocID="{CB6C809F-2B1E-47CC-9832-C091764D2E40}" presName="sibTrans" presStyleLbl="sibTrans1D1" presStyleIdx="1" presStyleCnt="6"/>
      <dgm:spPr/>
    </dgm:pt>
    <dgm:pt modelId="{D8AD8A43-C86E-466F-8332-412100DFAC1C}" type="pres">
      <dgm:prSet presAssocID="{CB6C809F-2B1E-47CC-9832-C091764D2E40}" presName="connectorText" presStyleLbl="sibTrans1D1" presStyleIdx="1" presStyleCnt="6"/>
      <dgm:spPr/>
    </dgm:pt>
    <dgm:pt modelId="{2FD23097-9796-49D0-B86A-621C0A2DB92A}" type="pres">
      <dgm:prSet presAssocID="{12993B92-EA26-43EA-8BEE-86167926FB79}" presName="node" presStyleLbl="node1" presStyleIdx="2" presStyleCnt="7">
        <dgm:presLayoutVars>
          <dgm:bulletEnabled val="1"/>
        </dgm:presLayoutVars>
      </dgm:prSet>
      <dgm:spPr/>
    </dgm:pt>
    <dgm:pt modelId="{B9A39B7D-431B-4BCA-B672-87D6F5031871}" type="pres">
      <dgm:prSet presAssocID="{7E683BD7-AEB8-4A60-9B49-454F3B981021}" presName="sibTrans" presStyleLbl="sibTrans1D1" presStyleIdx="2" presStyleCnt="6"/>
      <dgm:spPr/>
    </dgm:pt>
    <dgm:pt modelId="{3D61DA7E-7264-455D-9262-269F2DDC0BFC}" type="pres">
      <dgm:prSet presAssocID="{7E683BD7-AEB8-4A60-9B49-454F3B981021}" presName="connectorText" presStyleLbl="sibTrans1D1" presStyleIdx="2" presStyleCnt="6"/>
      <dgm:spPr/>
    </dgm:pt>
    <dgm:pt modelId="{04792E4E-877C-4274-9462-8C20F2ED89EA}" type="pres">
      <dgm:prSet presAssocID="{FB3E7703-8136-42C3-879C-FDD30038BA62}" presName="node" presStyleLbl="node1" presStyleIdx="3" presStyleCnt="7">
        <dgm:presLayoutVars>
          <dgm:bulletEnabled val="1"/>
        </dgm:presLayoutVars>
      </dgm:prSet>
      <dgm:spPr/>
    </dgm:pt>
    <dgm:pt modelId="{00359A4E-E409-4775-B127-8F627B42CC48}" type="pres">
      <dgm:prSet presAssocID="{ADDEC6C8-AD0B-4BA9-9D57-AE36F2F251E8}" presName="sibTrans" presStyleLbl="sibTrans1D1" presStyleIdx="3" presStyleCnt="6"/>
      <dgm:spPr/>
    </dgm:pt>
    <dgm:pt modelId="{6498A31C-80D3-4CD7-869F-A3B8C4964FDB}" type="pres">
      <dgm:prSet presAssocID="{ADDEC6C8-AD0B-4BA9-9D57-AE36F2F251E8}" presName="connectorText" presStyleLbl="sibTrans1D1" presStyleIdx="3" presStyleCnt="6"/>
      <dgm:spPr/>
    </dgm:pt>
    <dgm:pt modelId="{2B2B92E8-2B39-4FBD-A6FD-21E5F49257BF}" type="pres">
      <dgm:prSet presAssocID="{CB0E52B7-7EB4-48AF-8DCC-75A6A6253DD8}" presName="node" presStyleLbl="node1" presStyleIdx="4" presStyleCnt="7">
        <dgm:presLayoutVars>
          <dgm:bulletEnabled val="1"/>
        </dgm:presLayoutVars>
      </dgm:prSet>
      <dgm:spPr/>
    </dgm:pt>
    <dgm:pt modelId="{831AA36B-0890-4D8C-B96E-C31E4B63D5B6}" type="pres">
      <dgm:prSet presAssocID="{025A1EFE-9397-4911-AE4C-B99A64280E56}" presName="sibTrans" presStyleLbl="sibTrans1D1" presStyleIdx="4" presStyleCnt="6"/>
      <dgm:spPr/>
    </dgm:pt>
    <dgm:pt modelId="{D931FA22-52D7-4C4A-9066-25C89135BB61}" type="pres">
      <dgm:prSet presAssocID="{025A1EFE-9397-4911-AE4C-B99A64280E56}" presName="connectorText" presStyleLbl="sibTrans1D1" presStyleIdx="4" presStyleCnt="6"/>
      <dgm:spPr/>
    </dgm:pt>
    <dgm:pt modelId="{81E5C310-68FE-4484-8B47-0F71086C4285}" type="pres">
      <dgm:prSet presAssocID="{48FC7660-0E01-4495-B294-BCD589A00E3D}" presName="node" presStyleLbl="node1" presStyleIdx="5" presStyleCnt="7">
        <dgm:presLayoutVars>
          <dgm:bulletEnabled val="1"/>
        </dgm:presLayoutVars>
      </dgm:prSet>
      <dgm:spPr/>
    </dgm:pt>
    <dgm:pt modelId="{54832FBB-BEA1-4C71-AF54-84997E4D5A8B}" type="pres">
      <dgm:prSet presAssocID="{CA0ED23B-C087-41E6-A88B-563E520FD090}" presName="sibTrans" presStyleLbl="sibTrans1D1" presStyleIdx="5" presStyleCnt="6"/>
      <dgm:spPr/>
    </dgm:pt>
    <dgm:pt modelId="{2884C166-E792-4602-9845-785B37D24AD7}" type="pres">
      <dgm:prSet presAssocID="{CA0ED23B-C087-41E6-A88B-563E520FD090}" presName="connectorText" presStyleLbl="sibTrans1D1" presStyleIdx="5" presStyleCnt="6"/>
      <dgm:spPr/>
    </dgm:pt>
    <dgm:pt modelId="{974D70FB-CCDF-469E-A53F-28F706306117}" type="pres">
      <dgm:prSet presAssocID="{301BE84A-73AF-4AA5-96E6-E14C6EDD7F11}" presName="node" presStyleLbl="node1" presStyleIdx="6" presStyleCnt="7">
        <dgm:presLayoutVars>
          <dgm:bulletEnabled val="1"/>
        </dgm:presLayoutVars>
      </dgm:prSet>
      <dgm:spPr/>
    </dgm:pt>
  </dgm:ptLst>
  <dgm:cxnLst>
    <dgm:cxn modelId="{FED9650B-1F22-46C7-94A4-17D81AF762C3}" type="presOf" srcId="{C8C643B9-B95E-4BCE-9503-9F40A902DA6B}" destId="{198CDF7D-279C-43C4-982C-3EED22A98EA5}" srcOrd="0" destOrd="0" presId="urn:microsoft.com/office/officeart/2016/7/layout/RepeatingBendingProcessNew"/>
    <dgm:cxn modelId="{5B3B4B0C-EB5D-4C55-89B2-B69A0A697D70}" type="presOf" srcId="{CA0ED23B-C087-41E6-A88B-563E520FD090}" destId="{2884C166-E792-4602-9845-785B37D24AD7}" srcOrd="1" destOrd="0" presId="urn:microsoft.com/office/officeart/2016/7/layout/RepeatingBendingProcessNew"/>
    <dgm:cxn modelId="{5006E90F-17C1-480E-B4CF-57AE3833335C}" srcId="{C8C643B9-B95E-4BCE-9503-9F40A902DA6B}" destId="{FB3E7703-8136-42C3-879C-FDD30038BA62}" srcOrd="3" destOrd="0" parTransId="{69216084-627B-4685-93B9-A5719A0CFA35}" sibTransId="{ADDEC6C8-AD0B-4BA9-9D57-AE36F2F251E8}"/>
    <dgm:cxn modelId="{522F5117-F333-46C4-B4B7-BC00385B6B6A}" srcId="{C8C643B9-B95E-4BCE-9503-9F40A902DA6B}" destId="{90040B9A-3B51-4D80-BA93-FF593E136207}" srcOrd="1" destOrd="0" parTransId="{0AF86AF9-483F-45EF-97D1-A383450D5054}" sibTransId="{CB6C809F-2B1E-47CC-9832-C091764D2E40}"/>
    <dgm:cxn modelId="{59BD551A-1081-4345-B495-54CA44FF0270}" type="presOf" srcId="{7E683BD7-AEB8-4A60-9B49-454F3B981021}" destId="{3D61DA7E-7264-455D-9262-269F2DDC0BFC}" srcOrd="1" destOrd="0" presId="urn:microsoft.com/office/officeart/2016/7/layout/RepeatingBendingProcessNew"/>
    <dgm:cxn modelId="{DB3A6A2C-2AB8-4B29-A600-8BB61DD3844C}" srcId="{C8C643B9-B95E-4BCE-9503-9F40A902DA6B}" destId="{CB0E52B7-7EB4-48AF-8DCC-75A6A6253DD8}" srcOrd="4" destOrd="0" parTransId="{C0D523CF-BF20-4303-B563-9802DDCDE0E1}" sibTransId="{025A1EFE-9397-4911-AE4C-B99A64280E56}"/>
    <dgm:cxn modelId="{9F74D72C-275C-4B69-9720-581DA70DCD04}" type="presOf" srcId="{CA0ED23B-C087-41E6-A88B-563E520FD090}" destId="{54832FBB-BEA1-4C71-AF54-84997E4D5A8B}" srcOrd="0" destOrd="0" presId="urn:microsoft.com/office/officeart/2016/7/layout/RepeatingBendingProcessNew"/>
    <dgm:cxn modelId="{991C323C-9C5A-4891-8E4E-0B9183B26366}" type="presOf" srcId="{B5BDB644-6290-493E-9AB7-9229BC760866}" destId="{0CDDFE66-CAEC-4EB1-AF87-1B120F5FE66A}" srcOrd="1" destOrd="0" presId="urn:microsoft.com/office/officeart/2016/7/layout/RepeatingBendingProcessNew"/>
    <dgm:cxn modelId="{03F73061-9AE3-48CB-BA80-DDE24BC2ECCA}" srcId="{C8C643B9-B95E-4BCE-9503-9F40A902DA6B}" destId="{12993B92-EA26-43EA-8BEE-86167926FB79}" srcOrd="2" destOrd="0" parTransId="{AC52D6B3-D031-4CFA-B2CF-7E349CC6F6A0}" sibTransId="{7E683BD7-AEB8-4A60-9B49-454F3B981021}"/>
    <dgm:cxn modelId="{610F7E63-3481-4284-AB6B-46BF7ADC2118}" type="presOf" srcId="{7E683BD7-AEB8-4A60-9B49-454F3B981021}" destId="{B9A39B7D-431B-4BCA-B672-87D6F5031871}" srcOrd="0" destOrd="0" presId="urn:microsoft.com/office/officeart/2016/7/layout/RepeatingBendingProcessNew"/>
    <dgm:cxn modelId="{F841194E-B9A1-402B-8E15-BB7B2D34782F}" type="presOf" srcId="{CB6C809F-2B1E-47CC-9832-C091764D2E40}" destId="{15C59DE7-EB4A-45D3-B4A4-D37715A414B3}" srcOrd="0" destOrd="0" presId="urn:microsoft.com/office/officeart/2016/7/layout/RepeatingBendingProcessNew"/>
    <dgm:cxn modelId="{5617B154-856D-4AB9-A3E3-C30712CE3953}" type="presOf" srcId="{2DEF064D-B6A9-4801-854E-880FEBC7A1C2}" destId="{2B2B92E8-2B39-4FBD-A6FD-21E5F49257BF}" srcOrd="0" destOrd="1" presId="urn:microsoft.com/office/officeart/2016/7/layout/RepeatingBendingProcessNew"/>
    <dgm:cxn modelId="{26CFEC79-CBE3-47AD-BA92-1E9DEEC4633F}" type="presOf" srcId="{ADDEC6C8-AD0B-4BA9-9D57-AE36F2F251E8}" destId="{6498A31C-80D3-4CD7-869F-A3B8C4964FDB}" srcOrd="1" destOrd="0" presId="urn:microsoft.com/office/officeart/2016/7/layout/RepeatingBendingProcessNew"/>
    <dgm:cxn modelId="{72A6D7A1-D211-4CE1-B6EF-EE8563FEA13E}" type="presOf" srcId="{FB3E7703-8136-42C3-879C-FDD30038BA62}" destId="{04792E4E-877C-4274-9462-8C20F2ED89EA}" srcOrd="0" destOrd="0" presId="urn:microsoft.com/office/officeart/2016/7/layout/RepeatingBendingProcessNew"/>
    <dgm:cxn modelId="{22FB8BAB-F191-47C6-9D67-78CBDEF74850}" type="presOf" srcId="{CB0E52B7-7EB4-48AF-8DCC-75A6A6253DD8}" destId="{2B2B92E8-2B39-4FBD-A6FD-21E5F49257BF}" srcOrd="0" destOrd="0" presId="urn:microsoft.com/office/officeart/2016/7/layout/RepeatingBendingProcessNew"/>
    <dgm:cxn modelId="{9D6106AC-424D-410B-B94D-3E1C6707707A}" srcId="{CB0E52B7-7EB4-48AF-8DCC-75A6A6253DD8}" destId="{2DEF064D-B6A9-4801-854E-880FEBC7A1C2}" srcOrd="0" destOrd="0" parTransId="{8913CA80-F3D1-49E9-8757-1C60D93D1D9D}" sibTransId="{507BBEE6-49FF-4EAA-B72B-E1B759AA561D}"/>
    <dgm:cxn modelId="{49C224B5-3E68-4859-8C89-C49E9921403F}" srcId="{C8C643B9-B95E-4BCE-9503-9F40A902DA6B}" destId="{59CB93FA-23E6-4753-95FD-B4CDB3640946}" srcOrd="0" destOrd="0" parTransId="{41D174AB-6175-4C33-97A1-659219A05CB6}" sibTransId="{B5BDB644-6290-493E-9AB7-9229BC760866}"/>
    <dgm:cxn modelId="{A167ABD6-0C10-4635-927B-B9CBC87270A1}" srcId="{C8C643B9-B95E-4BCE-9503-9F40A902DA6B}" destId="{301BE84A-73AF-4AA5-96E6-E14C6EDD7F11}" srcOrd="6" destOrd="0" parTransId="{F81EB2A9-6E69-4795-9945-56870D5A1471}" sibTransId="{9B49EAC6-54ED-4D05-8F6C-B880C926A4C6}"/>
    <dgm:cxn modelId="{456580DE-0BFD-44CA-8B04-61646C669298}" type="presOf" srcId="{025A1EFE-9397-4911-AE4C-B99A64280E56}" destId="{831AA36B-0890-4D8C-B96E-C31E4B63D5B6}" srcOrd="0" destOrd="0" presId="urn:microsoft.com/office/officeart/2016/7/layout/RepeatingBendingProcessNew"/>
    <dgm:cxn modelId="{2B4D0FE9-9213-4D46-8861-F3ECFAA0586A}" type="presOf" srcId="{ADDEC6C8-AD0B-4BA9-9D57-AE36F2F251E8}" destId="{00359A4E-E409-4775-B127-8F627B42CC48}" srcOrd="0" destOrd="0" presId="urn:microsoft.com/office/officeart/2016/7/layout/RepeatingBendingProcessNew"/>
    <dgm:cxn modelId="{295468EA-5E1C-4626-8E67-B6086E7F771F}" type="presOf" srcId="{CB6C809F-2B1E-47CC-9832-C091764D2E40}" destId="{D8AD8A43-C86E-466F-8332-412100DFAC1C}" srcOrd="1" destOrd="0" presId="urn:microsoft.com/office/officeart/2016/7/layout/RepeatingBendingProcessNew"/>
    <dgm:cxn modelId="{3794F5EA-DD78-4423-A098-36237C493F2B}" type="presOf" srcId="{59CB93FA-23E6-4753-95FD-B4CDB3640946}" destId="{844D1378-872F-4871-89A4-4B213BFF3231}" srcOrd="0" destOrd="0" presId="urn:microsoft.com/office/officeart/2016/7/layout/RepeatingBendingProcessNew"/>
    <dgm:cxn modelId="{E74547EC-E7D6-4B16-8144-9A4BC0F38D08}" type="presOf" srcId="{48FC7660-0E01-4495-B294-BCD589A00E3D}" destId="{81E5C310-68FE-4484-8B47-0F71086C4285}" srcOrd="0" destOrd="0" presId="urn:microsoft.com/office/officeart/2016/7/layout/RepeatingBendingProcessNew"/>
    <dgm:cxn modelId="{A1EF1BF1-DF0B-465B-8C14-B17BD10C4825}" type="presOf" srcId="{B5BDB644-6290-493E-9AB7-9229BC760866}" destId="{BE8D3B37-57F8-4E72-80D1-74E8AD77935A}" srcOrd="0" destOrd="0" presId="urn:microsoft.com/office/officeart/2016/7/layout/RepeatingBendingProcessNew"/>
    <dgm:cxn modelId="{91D003F2-5BF4-4B44-B79B-1E57DDF66195}" srcId="{C8C643B9-B95E-4BCE-9503-9F40A902DA6B}" destId="{48FC7660-0E01-4495-B294-BCD589A00E3D}" srcOrd="5" destOrd="0" parTransId="{63EF65CD-BD47-409D-9BAB-8F33154E2630}" sibTransId="{CA0ED23B-C087-41E6-A88B-563E520FD090}"/>
    <dgm:cxn modelId="{A3D463F2-1986-4615-9C52-16650AB05F35}" type="presOf" srcId="{301BE84A-73AF-4AA5-96E6-E14C6EDD7F11}" destId="{974D70FB-CCDF-469E-A53F-28F706306117}" srcOrd="0" destOrd="0" presId="urn:microsoft.com/office/officeart/2016/7/layout/RepeatingBendingProcessNew"/>
    <dgm:cxn modelId="{CCD40BF4-0AD8-42D2-95AA-13CD3874F7ED}" type="presOf" srcId="{12993B92-EA26-43EA-8BEE-86167926FB79}" destId="{2FD23097-9796-49D0-B86A-621C0A2DB92A}" srcOrd="0" destOrd="0" presId="urn:microsoft.com/office/officeart/2016/7/layout/RepeatingBendingProcessNew"/>
    <dgm:cxn modelId="{C749A8F5-41B4-4A97-8970-9AEBBD23B66C}" type="presOf" srcId="{025A1EFE-9397-4911-AE4C-B99A64280E56}" destId="{D931FA22-52D7-4C4A-9066-25C89135BB61}" srcOrd="1" destOrd="0" presId="urn:microsoft.com/office/officeart/2016/7/layout/RepeatingBendingProcessNew"/>
    <dgm:cxn modelId="{71A122FE-18C4-45C0-91DE-80C8DF0EB6AB}" type="presOf" srcId="{90040B9A-3B51-4D80-BA93-FF593E136207}" destId="{AE7F90AF-4909-48FD-B5F4-57B05B3CC2E6}" srcOrd="0" destOrd="0" presId="urn:microsoft.com/office/officeart/2016/7/layout/RepeatingBendingProcessNew"/>
    <dgm:cxn modelId="{319D09FB-3F5B-4D4D-8D18-1278F79752F6}" type="presParOf" srcId="{198CDF7D-279C-43C4-982C-3EED22A98EA5}" destId="{844D1378-872F-4871-89A4-4B213BFF3231}" srcOrd="0" destOrd="0" presId="urn:microsoft.com/office/officeart/2016/7/layout/RepeatingBendingProcessNew"/>
    <dgm:cxn modelId="{0F065962-CFEC-4820-8519-8029E4DEF717}" type="presParOf" srcId="{198CDF7D-279C-43C4-982C-3EED22A98EA5}" destId="{BE8D3B37-57F8-4E72-80D1-74E8AD77935A}" srcOrd="1" destOrd="0" presId="urn:microsoft.com/office/officeart/2016/7/layout/RepeatingBendingProcessNew"/>
    <dgm:cxn modelId="{953DEBD7-BE4B-4A64-923F-A45028143F7E}" type="presParOf" srcId="{BE8D3B37-57F8-4E72-80D1-74E8AD77935A}" destId="{0CDDFE66-CAEC-4EB1-AF87-1B120F5FE66A}" srcOrd="0" destOrd="0" presId="urn:microsoft.com/office/officeart/2016/7/layout/RepeatingBendingProcessNew"/>
    <dgm:cxn modelId="{161A3D9E-C29D-46BF-85C7-1884F428AB80}" type="presParOf" srcId="{198CDF7D-279C-43C4-982C-3EED22A98EA5}" destId="{AE7F90AF-4909-48FD-B5F4-57B05B3CC2E6}" srcOrd="2" destOrd="0" presId="urn:microsoft.com/office/officeart/2016/7/layout/RepeatingBendingProcessNew"/>
    <dgm:cxn modelId="{056127FF-D7B8-4FAF-9AF3-60D65F87E58F}" type="presParOf" srcId="{198CDF7D-279C-43C4-982C-3EED22A98EA5}" destId="{15C59DE7-EB4A-45D3-B4A4-D37715A414B3}" srcOrd="3" destOrd="0" presId="urn:microsoft.com/office/officeart/2016/7/layout/RepeatingBendingProcessNew"/>
    <dgm:cxn modelId="{067DD991-F74F-4529-9ADE-AD8932EDB9B6}" type="presParOf" srcId="{15C59DE7-EB4A-45D3-B4A4-D37715A414B3}" destId="{D8AD8A43-C86E-466F-8332-412100DFAC1C}" srcOrd="0" destOrd="0" presId="urn:microsoft.com/office/officeart/2016/7/layout/RepeatingBendingProcessNew"/>
    <dgm:cxn modelId="{870409BB-6872-439A-8189-66E53EE8FFB4}" type="presParOf" srcId="{198CDF7D-279C-43C4-982C-3EED22A98EA5}" destId="{2FD23097-9796-49D0-B86A-621C0A2DB92A}" srcOrd="4" destOrd="0" presId="urn:microsoft.com/office/officeart/2016/7/layout/RepeatingBendingProcessNew"/>
    <dgm:cxn modelId="{6BE2150B-DB26-4D77-974F-2A476A153BA3}" type="presParOf" srcId="{198CDF7D-279C-43C4-982C-3EED22A98EA5}" destId="{B9A39B7D-431B-4BCA-B672-87D6F5031871}" srcOrd="5" destOrd="0" presId="urn:microsoft.com/office/officeart/2016/7/layout/RepeatingBendingProcessNew"/>
    <dgm:cxn modelId="{39DED7C5-B8E1-4FFE-AF75-2DCB9B20F79A}" type="presParOf" srcId="{B9A39B7D-431B-4BCA-B672-87D6F5031871}" destId="{3D61DA7E-7264-455D-9262-269F2DDC0BFC}" srcOrd="0" destOrd="0" presId="urn:microsoft.com/office/officeart/2016/7/layout/RepeatingBendingProcessNew"/>
    <dgm:cxn modelId="{E0CF14E7-5938-45F4-9D02-7E83FD8C5E87}" type="presParOf" srcId="{198CDF7D-279C-43C4-982C-3EED22A98EA5}" destId="{04792E4E-877C-4274-9462-8C20F2ED89EA}" srcOrd="6" destOrd="0" presId="urn:microsoft.com/office/officeart/2016/7/layout/RepeatingBendingProcessNew"/>
    <dgm:cxn modelId="{B7465519-6591-43B8-8BDC-E0302DEEEAC6}" type="presParOf" srcId="{198CDF7D-279C-43C4-982C-3EED22A98EA5}" destId="{00359A4E-E409-4775-B127-8F627B42CC48}" srcOrd="7" destOrd="0" presId="urn:microsoft.com/office/officeart/2016/7/layout/RepeatingBendingProcessNew"/>
    <dgm:cxn modelId="{612BF9D6-E85B-40EE-8409-3F2CB3AE2713}" type="presParOf" srcId="{00359A4E-E409-4775-B127-8F627B42CC48}" destId="{6498A31C-80D3-4CD7-869F-A3B8C4964FDB}" srcOrd="0" destOrd="0" presId="urn:microsoft.com/office/officeart/2016/7/layout/RepeatingBendingProcessNew"/>
    <dgm:cxn modelId="{8432F884-B162-48D7-ACE4-6BC2F19A4CAB}" type="presParOf" srcId="{198CDF7D-279C-43C4-982C-3EED22A98EA5}" destId="{2B2B92E8-2B39-4FBD-A6FD-21E5F49257BF}" srcOrd="8" destOrd="0" presId="urn:microsoft.com/office/officeart/2016/7/layout/RepeatingBendingProcessNew"/>
    <dgm:cxn modelId="{04FE632C-25A7-4E03-AF49-7AAE69BD03AC}" type="presParOf" srcId="{198CDF7D-279C-43C4-982C-3EED22A98EA5}" destId="{831AA36B-0890-4D8C-B96E-C31E4B63D5B6}" srcOrd="9" destOrd="0" presId="urn:microsoft.com/office/officeart/2016/7/layout/RepeatingBendingProcessNew"/>
    <dgm:cxn modelId="{4D3F28DF-556C-455D-8E7F-F51D0672A652}" type="presParOf" srcId="{831AA36B-0890-4D8C-B96E-C31E4B63D5B6}" destId="{D931FA22-52D7-4C4A-9066-25C89135BB61}" srcOrd="0" destOrd="0" presId="urn:microsoft.com/office/officeart/2016/7/layout/RepeatingBendingProcessNew"/>
    <dgm:cxn modelId="{94829F58-4469-49AF-8355-0F5281DE6992}" type="presParOf" srcId="{198CDF7D-279C-43C4-982C-3EED22A98EA5}" destId="{81E5C310-68FE-4484-8B47-0F71086C4285}" srcOrd="10" destOrd="0" presId="urn:microsoft.com/office/officeart/2016/7/layout/RepeatingBendingProcessNew"/>
    <dgm:cxn modelId="{CF14BBDE-AB55-48D8-90E5-362ADCDB3C63}" type="presParOf" srcId="{198CDF7D-279C-43C4-982C-3EED22A98EA5}" destId="{54832FBB-BEA1-4C71-AF54-84997E4D5A8B}" srcOrd="11" destOrd="0" presId="urn:microsoft.com/office/officeart/2016/7/layout/RepeatingBendingProcessNew"/>
    <dgm:cxn modelId="{7BA1108C-8EE3-496B-B500-6E377B74C174}" type="presParOf" srcId="{54832FBB-BEA1-4C71-AF54-84997E4D5A8B}" destId="{2884C166-E792-4602-9845-785B37D24AD7}" srcOrd="0" destOrd="0" presId="urn:microsoft.com/office/officeart/2016/7/layout/RepeatingBendingProcessNew"/>
    <dgm:cxn modelId="{0B4CFFB9-2D08-4091-A7CC-4E6F4637342F}" type="presParOf" srcId="{198CDF7D-279C-43C4-982C-3EED22A98EA5}" destId="{974D70FB-CCDF-469E-A53F-28F706306117}" srcOrd="12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ED8E3A-A769-4005-A0D4-61DC5A7462ED}">
      <dsp:nvSpPr>
        <dsp:cNvPr id="0" name=""/>
        <dsp:cNvSpPr/>
      </dsp:nvSpPr>
      <dsp:spPr>
        <a:xfrm>
          <a:off x="256635" y="912197"/>
          <a:ext cx="798837" cy="798837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04F3056-4D8F-4C1E-8E96-7B79B49FF352}">
      <dsp:nvSpPr>
        <dsp:cNvPr id="0" name=""/>
        <dsp:cNvSpPr/>
      </dsp:nvSpPr>
      <dsp:spPr>
        <a:xfrm>
          <a:off x="426879" y="1082441"/>
          <a:ext cx="458349" cy="45834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D75F09-0DE1-4617-ACEE-E12846CD41C9}">
      <dsp:nvSpPr>
        <dsp:cNvPr id="0" name=""/>
        <dsp:cNvSpPr/>
      </dsp:nvSpPr>
      <dsp:spPr>
        <a:xfrm>
          <a:off x="1269" y="1959854"/>
          <a:ext cx="1309570" cy="5238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1100" kern="1200"/>
            <a:t>Choix du projet</a:t>
          </a:r>
          <a:r>
            <a:rPr lang="fr-FR" sz="1100" kern="1200">
              <a:latin typeface="Bookman Old Style" panose="020F0302020204030204"/>
            </a:rPr>
            <a:t> </a:t>
          </a:r>
          <a:endParaRPr lang="en-US" sz="1100" kern="1200"/>
        </a:p>
      </dsp:txBody>
      <dsp:txXfrm>
        <a:off x="1269" y="1959854"/>
        <a:ext cx="1309570" cy="523828"/>
      </dsp:txXfrm>
    </dsp:sp>
    <dsp:sp modelId="{FA15C81F-3ADA-4899-A176-015CC5FEC4F3}">
      <dsp:nvSpPr>
        <dsp:cNvPr id="0" name=""/>
        <dsp:cNvSpPr/>
      </dsp:nvSpPr>
      <dsp:spPr>
        <a:xfrm>
          <a:off x="1795380" y="912197"/>
          <a:ext cx="798837" cy="798837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5BEC061-C743-47E8-AE7E-FD12B0460213}">
      <dsp:nvSpPr>
        <dsp:cNvPr id="0" name=""/>
        <dsp:cNvSpPr/>
      </dsp:nvSpPr>
      <dsp:spPr>
        <a:xfrm>
          <a:off x="1965624" y="1082441"/>
          <a:ext cx="458349" cy="45834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0E0E3F-412A-43AC-B677-44C33212B433}">
      <dsp:nvSpPr>
        <dsp:cNvPr id="0" name=""/>
        <dsp:cNvSpPr/>
      </dsp:nvSpPr>
      <dsp:spPr>
        <a:xfrm>
          <a:off x="1540014" y="1959854"/>
          <a:ext cx="1309570" cy="5238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1100" kern="1200">
              <a:latin typeface="Calibri"/>
              <a:cs typeface="Calibri"/>
            </a:rPr>
            <a:t>Problématique : Pourquoi le cout de l'énergie a autant augmenté ?</a:t>
          </a:r>
          <a:endParaRPr lang="en-US" sz="1100" kern="1200">
            <a:latin typeface="Calibri"/>
            <a:cs typeface="Calibri"/>
          </a:endParaRPr>
        </a:p>
      </dsp:txBody>
      <dsp:txXfrm>
        <a:off x="1540014" y="1959854"/>
        <a:ext cx="1309570" cy="523828"/>
      </dsp:txXfrm>
    </dsp:sp>
    <dsp:sp modelId="{6566B5A6-DBEF-49DD-8E63-F21364F8F047}">
      <dsp:nvSpPr>
        <dsp:cNvPr id="0" name=""/>
        <dsp:cNvSpPr/>
      </dsp:nvSpPr>
      <dsp:spPr>
        <a:xfrm>
          <a:off x="3334125" y="912197"/>
          <a:ext cx="798837" cy="798837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13BBD4A-2A3F-4B5B-AA22-A66511584B8B}">
      <dsp:nvSpPr>
        <dsp:cNvPr id="0" name=""/>
        <dsp:cNvSpPr/>
      </dsp:nvSpPr>
      <dsp:spPr>
        <a:xfrm>
          <a:off x="3504369" y="1082441"/>
          <a:ext cx="458349" cy="45834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1BD88D-BB02-4427-823F-3701A58896DA}">
      <dsp:nvSpPr>
        <dsp:cNvPr id="0" name=""/>
        <dsp:cNvSpPr/>
      </dsp:nvSpPr>
      <dsp:spPr>
        <a:xfrm>
          <a:off x="3078759" y="1959854"/>
          <a:ext cx="1309570" cy="5238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1100" kern="1200"/>
            <a:t>Quelles sont sources énergies utilisées pour la production d'énergie ?</a:t>
          </a:r>
          <a:endParaRPr lang="en-US" sz="1100" kern="1200"/>
        </a:p>
      </dsp:txBody>
      <dsp:txXfrm>
        <a:off x="3078759" y="1959854"/>
        <a:ext cx="1309570" cy="523828"/>
      </dsp:txXfrm>
    </dsp:sp>
    <dsp:sp modelId="{DFEBC512-52CE-4F60-A37D-FA5121E1BA2C}">
      <dsp:nvSpPr>
        <dsp:cNvPr id="0" name=""/>
        <dsp:cNvSpPr/>
      </dsp:nvSpPr>
      <dsp:spPr>
        <a:xfrm>
          <a:off x="4872870" y="912197"/>
          <a:ext cx="798837" cy="798837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E96F023-CBCC-4399-8BF1-E703D4725C9D}">
      <dsp:nvSpPr>
        <dsp:cNvPr id="0" name=""/>
        <dsp:cNvSpPr/>
      </dsp:nvSpPr>
      <dsp:spPr>
        <a:xfrm>
          <a:off x="5043114" y="1082441"/>
          <a:ext cx="458349" cy="45834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7DBF49B-76CF-4594-99B6-1C7838C5F096}">
      <dsp:nvSpPr>
        <dsp:cNvPr id="0" name=""/>
        <dsp:cNvSpPr/>
      </dsp:nvSpPr>
      <dsp:spPr>
        <a:xfrm>
          <a:off x="4617504" y="1959854"/>
          <a:ext cx="1309570" cy="5238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1100" kern="1200"/>
            <a:t>Quelle est la quantité d'énergie produite ?</a:t>
          </a:r>
          <a:endParaRPr lang="en-US" sz="1100" kern="1200"/>
        </a:p>
      </dsp:txBody>
      <dsp:txXfrm>
        <a:off x="4617504" y="1959854"/>
        <a:ext cx="1309570" cy="523828"/>
      </dsp:txXfrm>
    </dsp:sp>
    <dsp:sp modelId="{61358A49-FD88-4D2E-8494-43906AC90B69}">
      <dsp:nvSpPr>
        <dsp:cNvPr id="0" name=""/>
        <dsp:cNvSpPr/>
      </dsp:nvSpPr>
      <dsp:spPr>
        <a:xfrm>
          <a:off x="256635" y="2811074"/>
          <a:ext cx="798837" cy="798837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6F85ED8-9FC3-4F1F-8346-31965E688D98}">
      <dsp:nvSpPr>
        <dsp:cNvPr id="0" name=""/>
        <dsp:cNvSpPr/>
      </dsp:nvSpPr>
      <dsp:spPr>
        <a:xfrm>
          <a:off x="426879" y="2981318"/>
          <a:ext cx="458349" cy="45834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D0B3475-06E8-4C3F-9C52-CB4F65707A76}">
      <dsp:nvSpPr>
        <dsp:cNvPr id="0" name=""/>
        <dsp:cNvSpPr/>
      </dsp:nvSpPr>
      <dsp:spPr>
        <a:xfrm>
          <a:off x="1269" y="3858731"/>
          <a:ext cx="1309570" cy="5238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1100" kern="1200">
              <a:latin typeface="Calibri"/>
              <a:ea typeface="Calibri"/>
              <a:cs typeface="Calibri"/>
            </a:rPr>
            <a:t>Quelle est la quantité d'énergie consommée ?</a:t>
          </a:r>
          <a:endParaRPr lang="en-US" sz="1100" kern="1200">
            <a:latin typeface="Calibri"/>
            <a:ea typeface="Calibri"/>
            <a:cs typeface="Calibri"/>
          </a:endParaRPr>
        </a:p>
      </dsp:txBody>
      <dsp:txXfrm>
        <a:off x="1269" y="3858731"/>
        <a:ext cx="1309570" cy="523828"/>
      </dsp:txXfrm>
    </dsp:sp>
    <dsp:sp modelId="{C0F34180-C491-43FB-B26E-294E323000F5}">
      <dsp:nvSpPr>
        <dsp:cNvPr id="0" name=""/>
        <dsp:cNvSpPr/>
      </dsp:nvSpPr>
      <dsp:spPr>
        <a:xfrm>
          <a:off x="1795380" y="2811074"/>
          <a:ext cx="798837" cy="798837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9E28132-0060-438D-B836-1CAF8BE6938C}">
      <dsp:nvSpPr>
        <dsp:cNvPr id="0" name=""/>
        <dsp:cNvSpPr/>
      </dsp:nvSpPr>
      <dsp:spPr>
        <a:xfrm>
          <a:off x="1965624" y="2981318"/>
          <a:ext cx="458349" cy="45834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39B5D8-220B-4E77-8241-A2A1F81981E9}">
      <dsp:nvSpPr>
        <dsp:cNvPr id="0" name=""/>
        <dsp:cNvSpPr/>
      </dsp:nvSpPr>
      <dsp:spPr>
        <a:xfrm>
          <a:off x="1540014" y="3858731"/>
          <a:ext cx="1309570" cy="5238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1100" kern="1200"/>
            <a:t>La production d'énergie </a:t>
          </a:r>
          <a:r>
            <a:rPr lang="fr-FR" sz="1100" kern="1200" err="1"/>
            <a:t>suit-elle</a:t>
          </a:r>
          <a:r>
            <a:rPr lang="fr-FR" sz="1100" kern="1200"/>
            <a:t> la demande des consommateurs ?</a:t>
          </a:r>
          <a:endParaRPr lang="en-US" sz="1100" kern="1200"/>
        </a:p>
      </dsp:txBody>
      <dsp:txXfrm>
        <a:off x="1540014" y="3858731"/>
        <a:ext cx="1309570" cy="523828"/>
      </dsp:txXfrm>
    </dsp:sp>
    <dsp:sp modelId="{12F5363D-DE95-49B4-9993-B5276FEAEAD5}">
      <dsp:nvSpPr>
        <dsp:cNvPr id="0" name=""/>
        <dsp:cNvSpPr/>
      </dsp:nvSpPr>
      <dsp:spPr>
        <a:xfrm>
          <a:off x="3334125" y="2811074"/>
          <a:ext cx="798837" cy="798837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6FF7B05-44C1-4606-B24B-E52987D21798}">
      <dsp:nvSpPr>
        <dsp:cNvPr id="0" name=""/>
        <dsp:cNvSpPr/>
      </dsp:nvSpPr>
      <dsp:spPr>
        <a:xfrm>
          <a:off x="3504369" y="2981318"/>
          <a:ext cx="458349" cy="458349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12E6F5-8B7E-4372-89AB-BE8706FFF180}">
      <dsp:nvSpPr>
        <dsp:cNvPr id="0" name=""/>
        <dsp:cNvSpPr/>
      </dsp:nvSpPr>
      <dsp:spPr>
        <a:xfrm>
          <a:off x="3078759" y="3858731"/>
          <a:ext cx="1309570" cy="5238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1100" kern="1200"/>
            <a:t>Quelle est le cout de production? Quelle est cout de consommation ?</a:t>
          </a:r>
          <a:endParaRPr lang="en-US" sz="1100" kern="1200"/>
        </a:p>
      </dsp:txBody>
      <dsp:txXfrm>
        <a:off x="3078759" y="3858731"/>
        <a:ext cx="1309570" cy="523828"/>
      </dsp:txXfrm>
    </dsp:sp>
    <dsp:sp modelId="{A7C456FC-386A-4EED-9E58-B284A447D5D7}">
      <dsp:nvSpPr>
        <dsp:cNvPr id="0" name=""/>
        <dsp:cNvSpPr/>
      </dsp:nvSpPr>
      <dsp:spPr>
        <a:xfrm>
          <a:off x="4872870" y="2811074"/>
          <a:ext cx="798837" cy="798837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3530FE6-A4B9-491C-8084-91ECF021F640}">
      <dsp:nvSpPr>
        <dsp:cNvPr id="0" name=""/>
        <dsp:cNvSpPr/>
      </dsp:nvSpPr>
      <dsp:spPr>
        <a:xfrm>
          <a:off x="5043114" y="2981318"/>
          <a:ext cx="458349" cy="458349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45069F-273A-4077-87BE-6FB2099D86F1}">
      <dsp:nvSpPr>
        <dsp:cNvPr id="0" name=""/>
        <dsp:cNvSpPr/>
      </dsp:nvSpPr>
      <dsp:spPr>
        <a:xfrm>
          <a:off x="4617504" y="3858731"/>
          <a:ext cx="1309570" cy="5238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1100" kern="1200"/>
            <a:t>Sur quelle donnée nous nous </a:t>
          </a:r>
          <a:r>
            <a:rPr lang="fr-FR" sz="1100" kern="1200">
              <a:latin typeface="Bookman Old Style" panose="020F0302020204030204"/>
            </a:rPr>
            <a:t>sommes-nous basés ?</a:t>
          </a:r>
          <a:endParaRPr lang="en-US" sz="1100" kern="1200"/>
        </a:p>
      </dsp:txBody>
      <dsp:txXfrm>
        <a:off x="4617504" y="3858731"/>
        <a:ext cx="1309570" cy="52382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8D3B37-57F8-4E72-80D1-74E8AD77935A}">
      <dsp:nvSpPr>
        <dsp:cNvPr id="0" name=""/>
        <dsp:cNvSpPr/>
      </dsp:nvSpPr>
      <dsp:spPr>
        <a:xfrm>
          <a:off x="2089525" y="919480"/>
          <a:ext cx="44885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48857" y="4572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301967" y="962800"/>
        <a:ext cx="23972" cy="4799"/>
      </dsp:txXfrm>
    </dsp:sp>
    <dsp:sp modelId="{844D1378-872F-4871-89A4-4B213BFF3231}">
      <dsp:nvSpPr>
        <dsp:cNvPr id="0" name=""/>
        <dsp:cNvSpPr/>
      </dsp:nvSpPr>
      <dsp:spPr>
        <a:xfrm>
          <a:off x="6726" y="339820"/>
          <a:ext cx="2084598" cy="1250759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2147" tIns="107221" rIns="102147" bIns="107221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Beaucoup de donnée de open data : </a:t>
          </a:r>
          <a:endParaRPr lang="en-US" sz="1200" kern="1200"/>
        </a:p>
      </dsp:txBody>
      <dsp:txXfrm>
        <a:off x="6726" y="339820"/>
        <a:ext cx="2084598" cy="1250759"/>
      </dsp:txXfrm>
    </dsp:sp>
    <dsp:sp modelId="{15C59DE7-EB4A-45D3-B4A4-D37715A414B3}">
      <dsp:nvSpPr>
        <dsp:cNvPr id="0" name=""/>
        <dsp:cNvSpPr/>
      </dsp:nvSpPr>
      <dsp:spPr>
        <a:xfrm>
          <a:off x="4653582" y="919480"/>
          <a:ext cx="44885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48857" y="4572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866024" y="962800"/>
        <a:ext cx="23972" cy="4799"/>
      </dsp:txXfrm>
    </dsp:sp>
    <dsp:sp modelId="{AE7F90AF-4909-48FD-B5F4-57B05B3CC2E6}">
      <dsp:nvSpPr>
        <dsp:cNvPr id="0" name=""/>
        <dsp:cNvSpPr/>
      </dsp:nvSpPr>
      <dsp:spPr>
        <a:xfrm>
          <a:off x="2570783" y="339820"/>
          <a:ext cx="2084598" cy="1250759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2147" tIns="107221" rIns="102147" bIns="107221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- </a:t>
          </a:r>
          <a:r>
            <a:rPr lang="fr-FR" sz="1200" kern="1200">
              <a:hlinkClick xmlns:r="http://schemas.openxmlformats.org/officeDocument/2006/relationships" r:id="rId1"/>
            </a:rPr>
            <a:t>https://www.data.gouv.fr/fr/datasets/consommation-annuelle-delectricite-et-gaz-par-departement/</a:t>
          </a:r>
          <a:endParaRPr lang="en-US" sz="1200" kern="1200"/>
        </a:p>
      </dsp:txBody>
      <dsp:txXfrm>
        <a:off x="2570783" y="339820"/>
        <a:ext cx="2084598" cy="1250759"/>
      </dsp:txXfrm>
    </dsp:sp>
    <dsp:sp modelId="{B9A39B7D-431B-4BCA-B672-87D6F5031871}">
      <dsp:nvSpPr>
        <dsp:cNvPr id="0" name=""/>
        <dsp:cNvSpPr/>
      </dsp:nvSpPr>
      <dsp:spPr>
        <a:xfrm>
          <a:off x="7217638" y="919480"/>
          <a:ext cx="44885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48857" y="4572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430081" y="962800"/>
        <a:ext cx="23972" cy="4799"/>
      </dsp:txXfrm>
    </dsp:sp>
    <dsp:sp modelId="{2FD23097-9796-49D0-B86A-621C0A2DB92A}">
      <dsp:nvSpPr>
        <dsp:cNvPr id="0" name=""/>
        <dsp:cNvSpPr/>
      </dsp:nvSpPr>
      <dsp:spPr>
        <a:xfrm>
          <a:off x="5134839" y="339820"/>
          <a:ext cx="2084598" cy="1250759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2147" tIns="107221" rIns="102147" bIns="107221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- </a:t>
          </a:r>
          <a:r>
            <a:rPr lang="fr-FR" sz="1200" kern="1200">
              <a:hlinkClick xmlns:r="http://schemas.openxmlformats.org/officeDocument/2006/relationships" r:id="rId2"/>
            </a:rPr>
            <a:t>https://www.data.gouv.fr/fr/datasets/consommation-annuelle-delectricite-et-gaz-par-commune/</a:t>
          </a:r>
          <a:endParaRPr lang="en-US" sz="1200" kern="1200"/>
        </a:p>
      </dsp:txBody>
      <dsp:txXfrm>
        <a:off x="5134839" y="339820"/>
        <a:ext cx="2084598" cy="1250759"/>
      </dsp:txXfrm>
    </dsp:sp>
    <dsp:sp modelId="{00359A4E-E409-4775-B127-8F627B42CC48}">
      <dsp:nvSpPr>
        <dsp:cNvPr id="0" name=""/>
        <dsp:cNvSpPr/>
      </dsp:nvSpPr>
      <dsp:spPr>
        <a:xfrm>
          <a:off x="1049025" y="1588780"/>
          <a:ext cx="7692170" cy="448857"/>
        </a:xfrm>
        <a:custGeom>
          <a:avLst/>
          <a:gdLst/>
          <a:ahLst/>
          <a:cxnLst/>
          <a:rect l="0" t="0" r="0" b="0"/>
          <a:pathLst>
            <a:path>
              <a:moveTo>
                <a:pt x="7692170" y="0"/>
              </a:moveTo>
              <a:lnTo>
                <a:pt x="7692170" y="241528"/>
              </a:lnTo>
              <a:lnTo>
                <a:pt x="0" y="241528"/>
              </a:lnTo>
              <a:lnTo>
                <a:pt x="0" y="448857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702433" y="1810809"/>
        <a:ext cx="385354" cy="4799"/>
      </dsp:txXfrm>
    </dsp:sp>
    <dsp:sp modelId="{04792E4E-877C-4274-9462-8C20F2ED89EA}">
      <dsp:nvSpPr>
        <dsp:cNvPr id="0" name=""/>
        <dsp:cNvSpPr/>
      </dsp:nvSpPr>
      <dsp:spPr>
        <a:xfrm>
          <a:off x="7698896" y="339820"/>
          <a:ext cx="2084598" cy="1250759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2147" tIns="107221" rIns="102147" bIns="107221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et autre fichier comme production d’énergie , population recensée en 2020 etc...</a:t>
          </a:r>
          <a:endParaRPr lang="en-US" sz="1200" kern="1200"/>
        </a:p>
      </dsp:txBody>
      <dsp:txXfrm>
        <a:off x="7698896" y="339820"/>
        <a:ext cx="2084598" cy="1250759"/>
      </dsp:txXfrm>
    </dsp:sp>
    <dsp:sp modelId="{831AA36B-0890-4D8C-B96E-C31E4B63D5B6}">
      <dsp:nvSpPr>
        <dsp:cNvPr id="0" name=""/>
        <dsp:cNvSpPr/>
      </dsp:nvSpPr>
      <dsp:spPr>
        <a:xfrm>
          <a:off x="2089525" y="2649697"/>
          <a:ext cx="44885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48857" y="4572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301967" y="2693017"/>
        <a:ext cx="23972" cy="4799"/>
      </dsp:txXfrm>
    </dsp:sp>
    <dsp:sp modelId="{2B2B92E8-2B39-4FBD-A6FD-21E5F49257BF}">
      <dsp:nvSpPr>
        <dsp:cNvPr id="0" name=""/>
        <dsp:cNvSpPr/>
      </dsp:nvSpPr>
      <dsp:spPr>
        <a:xfrm>
          <a:off x="6726" y="2070037"/>
          <a:ext cx="2084598" cy="1250759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2147" tIns="107221" rIns="102147" bIns="107221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Insé : </a:t>
          </a:r>
          <a:endParaRPr lang="en-US" sz="1200" kern="120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900" kern="1200">
              <a:hlinkClick xmlns:r="http://schemas.openxmlformats.org/officeDocument/2006/relationships" r:id="rId3"/>
            </a:rPr>
            <a:t>https://www.insee.fr/fr/statistiques/7739582?sommaire=7728826#documentation</a:t>
          </a:r>
          <a:endParaRPr lang="en-US" sz="900" kern="1200"/>
        </a:p>
      </dsp:txBody>
      <dsp:txXfrm>
        <a:off x="6726" y="2070037"/>
        <a:ext cx="2084598" cy="1250759"/>
      </dsp:txXfrm>
    </dsp:sp>
    <dsp:sp modelId="{54832FBB-BEA1-4C71-AF54-84997E4D5A8B}">
      <dsp:nvSpPr>
        <dsp:cNvPr id="0" name=""/>
        <dsp:cNvSpPr/>
      </dsp:nvSpPr>
      <dsp:spPr>
        <a:xfrm>
          <a:off x="4653582" y="2649697"/>
          <a:ext cx="44885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48857" y="4572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866024" y="2693017"/>
        <a:ext cx="23972" cy="4799"/>
      </dsp:txXfrm>
    </dsp:sp>
    <dsp:sp modelId="{81E5C310-68FE-4484-8B47-0F71086C4285}">
      <dsp:nvSpPr>
        <dsp:cNvPr id="0" name=""/>
        <dsp:cNvSpPr/>
      </dsp:nvSpPr>
      <dsp:spPr>
        <a:xfrm>
          <a:off x="2570783" y="2070037"/>
          <a:ext cx="2084598" cy="1250759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2147" tIns="107221" rIns="102147" bIns="107221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Au besoin toute les fichiers csv utilisé son sur notre github : </a:t>
          </a:r>
          <a:endParaRPr lang="en-US" sz="1200" kern="1200"/>
        </a:p>
      </dsp:txBody>
      <dsp:txXfrm>
        <a:off x="2570783" y="2070037"/>
        <a:ext cx="2084598" cy="1250759"/>
      </dsp:txXfrm>
    </dsp:sp>
    <dsp:sp modelId="{974D70FB-CCDF-469E-A53F-28F706306117}">
      <dsp:nvSpPr>
        <dsp:cNvPr id="0" name=""/>
        <dsp:cNvSpPr/>
      </dsp:nvSpPr>
      <dsp:spPr>
        <a:xfrm>
          <a:off x="5134839" y="2070037"/>
          <a:ext cx="2084598" cy="1250759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2147" tIns="107221" rIns="102147" bIns="107221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https://github.com/folecrom/machine_learning_project_final</a:t>
          </a:r>
          <a:endParaRPr lang="en-US" sz="1200" kern="1200"/>
        </a:p>
      </dsp:txBody>
      <dsp:txXfrm>
        <a:off x="5134839" y="2070037"/>
        <a:ext cx="2084598" cy="125075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 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F2641A86-FBF4-4831-9FF4-7B487F3492D7}" type="datetime1">
              <a:rPr lang="fr-FR" smtClean="0"/>
              <a:t>20/05/2024</a:t>
            </a:fld>
            <a:endParaRPr lang="en-US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D92CB86-0DB9-4A70-B1CF-B23508471F6B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557642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1713F8BB-B1B5-4D35-A08C-A275931309FC}" type="datetime1">
              <a:rPr lang="fr-FR" smtClean="0"/>
              <a:t>20/05/2024</a:t>
            </a:fld>
            <a:endParaRPr lang="en-US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/>
          </a:p>
        </p:txBody>
      </p:sp>
      <p:sp>
        <p:nvSpPr>
          <p:cNvPr id="5" name="Espace réservé des commentaires 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fr"/>
              <a:t>Modifiez les styles du texte du masque</a:t>
            </a:r>
            <a:endParaRPr lang="en-US"/>
          </a:p>
          <a:p>
            <a:pPr lvl="1" rtl="0"/>
            <a:r>
              <a:rPr lang="fr"/>
              <a:t>Deuxième niveau</a:t>
            </a:r>
          </a:p>
          <a:p>
            <a:pPr lvl="2" rtl="0"/>
            <a:r>
              <a:rPr lang="fr"/>
              <a:t>Troisième niveau</a:t>
            </a:r>
          </a:p>
          <a:p>
            <a:pPr lvl="3" rtl="0"/>
            <a:r>
              <a:rPr lang="fr"/>
              <a:t>Quatrième niveau</a:t>
            </a:r>
          </a:p>
          <a:p>
            <a:pPr lvl="4" rtl="0"/>
            <a:r>
              <a:rPr lang="fr"/>
              <a:t>Cinquième niveau</a:t>
            </a:r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C2B151B-D7D1-48E5-8230-5AADBC794F88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59278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1097280" y="758952"/>
            <a:ext cx="10058400" cy="3566160"/>
          </a:xfrm>
        </p:spPr>
        <p:txBody>
          <a:bodyPr rtlCol="0"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r>
              <a:rPr lang="fr"/>
              <a:t>Modifiez le style du titre</a:t>
            </a:r>
            <a:endParaRPr lang="en-US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 rtlCol="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pPr rtl="0"/>
            <a:r>
              <a:rPr lang="fr-FR"/>
              <a:t>Modifiez le style des sous-titres du masque</a:t>
            </a:r>
            <a:endParaRPr lang="en-US"/>
          </a:p>
        </p:txBody>
      </p: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ABA18A1-B72F-49DD-8A51-DC4A9B10C77C}" type="datetime1">
              <a:rPr lang="fr-FR" smtClean="0"/>
              <a:t>20/05/2024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331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 rtlCol="0"/>
          <a:lstStyle/>
          <a:p>
            <a:pPr lvl="0" rtl="0"/>
            <a:r>
              <a:rPr lang="fr-FR"/>
              <a:t>Cliquez pour modifier les styles du texte du masque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  <a:endParaRPr lang="en-US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7A74DDF-14B3-4359-B246-DC1DC867FD8F}" type="datetime1">
              <a:rPr lang="fr-FR" smtClean="0"/>
              <a:t>20/05/2024</a:t>
            </a:fld>
            <a:endParaRPr lang="en-US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269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re vertical 1"/>
          <p:cNvSpPr>
            <a:spLocks noGrp="1"/>
          </p:cNvSpPr>
          <p:nvPr>
            <p:ph type="title" orient="vert" hasCustomPrompt="1"/>
          </p:nvPr>
        </p:nvSpPr>
        <p:spPr>
          <a:xfrm>
            <a:off x="8724900" y="412302"/>
            <a:ext cx="2628900" cy="5759898"/>
          </a:xfrm>
        </p:spPr>
        <p:txBody>
          <a:bodyPr vert="eaVert" rtlCol="0"/>
          <a:lstStyle>
            <a:lvl1pPr>
              <a:defRPr/>
            </a:lvl1pPr>
          </a:lstStyle>
          <a:p>
            <a:pPr rtl="0"/>
            <a:r>
              <a:rPr lang="fr"/>
              <a:t>Modifiez le style du titre</a:t>
            </a:r>
            <a:endParaRPr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 rtlCol="0"/>
          <a:lstStyle/>
          <a:p>
            <a:pPr lvl="0" rtl="0"/>
            <a:r>
              <a:rPr lang="fr-FR"/>
              <a:t>Cliquez pour modifier les styles du texte du masque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  <a:endParaRPr lang="en-US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2DB94D9-FA33-4622-B5B0-3A212B55AFC9}" type="datetime1">
              <a:rPr lang="fr-FR" smtClean="0"/>
              <a:t>20/05/2024</a:t>
            </a:fld>
            <a:endParaRPr lang="en-US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827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fr-FR"/>
              <a:t>Cliquez pour modifier les styles du texte du masque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  <a:endParaRPr lang="en-US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5162FBC-E467-46B8-ABE1-98D95CFF2BA6}" type="datetime1">
              <a:rPr lang="fr-FR" smtClean="0"/>
              <a:t>20/05/2024</a:t>
            </a:fld>
            <a:endParaRPr lang="en-US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670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-tête de sec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1097280" y="758952"/>
            <a:ext cx="10058400" cy="3566160"/>
          </a:xfrm>
        </p:spPr>
        <p:txBody>
          <a:bodyPr rtlCol="0"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r>
              <a:rPr lang="fr"/>
              <a:t>Modifiez le style du titre</a:t>
            </a:r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rtlCol="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fr-FR"/>
              <a:t>Cliquez pour modifier les styles du texte du masque</a:t>
            </a:r>
          </a:p>
        </p:txBody>
      </p: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7F64E0A-ACF3-44BD-A54D-C44EDE2996DF}" type="datetime1">
              <a:rPr lang="fr-FR" smtClean="0"/>
              <a:t>20/05/2024</a:t>
            </a:fld>
            <a:endParaRPr lang="en-US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162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 hasCustomPrompt="1"/>
          </p:nvPr>
        </p:nvSpPr>
        <p:spPr>
          <a:xfrm>
            <a:off x="1097280" y="286603"/>
            <a:ext cx="10058400" cy="1450757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fr"/>
              <a:t>Modifiez le style du titre du masque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 rtlCol="0"/>
          <a:lstStyle/>
          <a:p>
            <a:pPr lvl="0" rtl="0"/>
            <a:r>
              <a:rPr lang="fr-FR"/>
              <a:t>Cliquez pour modifier les styles du texte du masque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 rtlCol="0"/>
          <a:lstStyle/>
          <a:p>
            <a:pPr lvl="0" rtl="0"/>
            <a:r>
              <a:rPr lang="fr-FR"/>
              <a:t>Cliquez pour modifier les styles du texte du masque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  <a:endParaRPr lang="en-US"/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810B38C-D4F5-42C2-967A-0B7FC97B2621}" type="datetime1">
              <a:rPr lang="fr-FR" smtClean="0"/>
              <a:t>20/05/2024</a:t>
            </a:fld>
            <a:endParaRPr lang="en-US"/>
          </a:p>
        </p:txBody>
      </p:sp>
      <p:sp>
        <p:nvSpPr>
          <p:cNvPr id="9" name="Espace réservé du pied de page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663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r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rtlCol="0"/>
          <a:lstStyle/>
          <a:p>
            <a:pPr rtl="0"/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1097280" y="2057400"/>
            <a:ext cx="4639736" cy="736282"/>
          </a:xfrm>
        </p:spPr>
        <p:txBody>
          <a:bodyPr lIns="91440" rIns="91440" rtlCol="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"/>
              <a:t>Modifiez les styles du texte du 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 rtlCol="0"/>
          <a:lstStyle/>
          <a:p>
            <a:pPr lvl="0" rtl="0"/>
            <a:r>
              <a:rPr lang="fr-FR"/>
              <a:t>Cliquez pour modifier les styles du texte du masque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  <a:endParaRPr lang="en-US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 hasCustomPrompt="1"/>
          </p:nvPr>
        </p:nvSpPr>
        <p:spPr>
          <a:xfrm>
            <a:off x="6515944" y="2057400"/>
            <a:ext cx="4639736" cy="736282"/>
          </a:xfrm>
        </p:spPr>
        <p:txBody>
          <a:bodyPr lIns="91440" rIns="91440" rtlCol="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"/>
              <a:t>Modifiez les styles du texte du 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 rtlCol="0"/>
          <a:lstStyle/>
          <a:p>
            <a:pPr lvl="0" rtl="0"/>
            <a:r>
              <a:rPr lang="fr-FR"/>
              <a:t>Cliquez pour modifier les styles du texte du masque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  <a:endParaRPr lang="en-US"/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6C9646D-2F82-4FD6-98A1-C2A4C26D0529}" type="datetime1">
              <a:rPr lang="fr-FR" smtClean="0"/>
              <a:t>20/05/2024</a:t>
            </a:fld>
            <a:endParaRPr lang="en-US"/>
          </a:p>
        </p:txBody>
      </p:sp>
      <p:sp>
        <p:nvSpPr>
          <p:cNvPr id="11" name="Espace réservé du pied de page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12" name="Espace réservé au numéro de diapositive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194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uniqu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fr"/>
              <a:t>Cliquez pour modifier le style du titre du masque</a:t>
            </a:r>
            <a:endParaRPr lang="en-US"/>
          </a:p>
        </p:txBody>
      </p:sp>
      <p:sp>
        <p:nvSpPr>
          <p:cNvPr id="6" name="Espace réservé de la date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3595C77-250B-4737-9E4A-69E5939CBC16}" type="datetime1">
              <a:rPr lang="fr-FR" smtClean="0"/>
              <a:t>20/05/2024</a:t>
            </a:fld>
            <a:endParaRPr lang="en-US"/>
          </a:p>
        </p:txBody>
      </p:sp>
      <p:sp>
        <p:nvSpPr>
          <p:cNvPr id="7" name="Espace réservé du pied de page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8605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C7E81F3-FFCD-4236-B158-26C78CAC6E11}" type="datetime1">
              <a:rPr lang="fr-FR" smtClean="0"/>
              <a:t>20/05/2024</a:t>
            </a:fld>
            <a:endParaRPr lang="en-US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422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 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rtlCol="0"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pPr rtl="0"/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 rtlCol="0"/>
          <a:lstStyle/>
          <a:p>
            <a:pPr lvl="0" rtl="0"/>
            <a:r>
              <a:rPr lang="fr-FR"/>
              <a:t>Cliquez pour modifier les styles du texte du masque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 hasCustomPrompt="1"/>
          </p:nvPr>
        </p:nvSpPr>
        <p:spPr>
          <a:xfrm>
            <a:off x="643465" y="3043050"/>
            <a:ext cx="3517567" cy="3064505"/>
          </a:xfrm>
        </p:spPr>
        <p:txBody>
          <a:bodyPr lIns="91440" rIns="91440" rtlCol="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"/>
              <a:t>Modifiez les styles du texte du 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 rtlCol="0"/>
          <a:lstStyle>
            <a:lvl1pPr algn="l">
              <a:defRPr/>
            </a:lvl1pPr>
          </a:lstStyle>
          <a:p>
            <a:pPr rtl="0"/>
            <a:fld id="{0A97361A-7C50-452A-9761-2F2CCDC29838}" type="datetime1">
              <a:rPr lang="fr-FR" smtClean="0"/>
              <a:t>20/05/2024</a:t>
            </a:fld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 rtlCol="0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en-US"/>
          </a:p>
        </p:txBody>
      </p:sp>
      <p:sp>
        <p:nvSpPr>
          <p:cNvPr id="7" name="Espace réservé a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3A98EE3D-8CD1-4C3F-BD1C-C98C9596463C}" type="slidenum">
              <a:rPr lang="en-US" smtClean="0"/>
              <a:pPr rtl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282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 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Espace réservé d’image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rtlCol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pPr rtl="0"/>
            <a:r>
              <a:rPr lang="fr-FR"/>
              <a:t>Modifiez le style du titre</a:t>
            </a:r>
            <a:endParaRPr lang="en-US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 rtlCol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fld id="{7E208F8F-9785-4D7E-B2D7-6FB9149CAF24}" type="datetime1">
              <a:rPr lang="fr-FR" smtClean="0"/>
              <a:t>20/05/2024</a:t>
            </a:fld>
            <a:endParaRPr lang="en-US"/>
          </a:p>
        </p:txBody>
      </p:sp>
      <p:sp>
        <p:nvSpPr>
          <p:cNvPr id="6" name="Espace réservé au pied de page 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 rtlCol="0"/>
          <a:lstStyle/>
          <a:p>
            <a:pPr algn="l" rtl="0"/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267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fr"/>
              <a:t>Modifiez le style du titre</a:t>
            </a:r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 rtl="0"/>
            <a:r>
              <a:rPr lang="fr"/>
              <a:t>Modifiez les styles du texte du masque</a:t>
            </a:r>
          </a:p>
          <a:p>
            <a:pPr lvl="1" rtl="0"/>
            <a:r>
              <a:rPr lang="fr"/>
              <a:t>Deuxième niveau</a:t>
            </a:r>
          </a:p>
          <a:p>
            <a:pPr lvl="2" rtl="0"/>
            <a:r>
              <a:rPr lang="fr"/>
              <a:t>Troisième niveau</a:t>
            </a:r>
          </a:p>
          <a:p>
            <a:pPr lvl="3" rtl="0"/>
            <a:r>
              <a:rPr lang="fr"/>
              <a:t>Quatrième niveau</a:t>
            </a:r>
          </a:p>
          <a:p>
            <a:pPr lvl="4" rtl="0"/>
            <a:r>
              <a:rPr lang="fr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pPr rtl="0"/>
            <a:fld id="{33CD2423-DC0C-47A2-8916-10643EB35EC9}" type="datetime1">
              <a:rPr lang="fr-FR" smtClean="0"/>
              <a:t>20/05/2024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pPr rtl="0"/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pPr rtl="0"/>
            <a:fld id="{3A98EE3D-8CD1-4C3F-BD1C-C98C9596463C}" type="slidenum">
              <a:rPr lang="en-US" smtClean="0"/>
              <a:t>‹N°›</a:t>
            </a:fld>
            <a:endParaRPr lang="en-US"/>
          </a:p>
        </p:txBody>
      </p: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4982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47" r:id="rId3"/>
    <p:sldLayoutId id="2147483743" r:id="rId4"/>
    <p:sldLayoutId id="2147483738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A9286AD2-18A9-4868-A4E3-7A2097A20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1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8FD68DA-43BA-4508-8DE2-BA9BB7B2FA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9754" y="639097"/>
            <a:ext cx="6253317" cy="3686015"/>
          </a:xfrm>
        </p:spPr>
        <p:txBody>
          <a:bodyPr rtlCol="0">
            <a:normAutofit/>
          </a:bodyPr>
          <a:lstStyle/>
          <a:p>
            <a:pPr rtl="0"/>
            <a:r>
              <a:rPr lang="fr" sz="8000"/>
              <a:t>Projet final </a:t>
            </a:r>
            <a:r>
              <a:rPr lang="fr"/>
              <a:t>Data</a:t>
            </a:r>
            <a:endParaRPr lang="fr" sz="800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A8E9CFF2-3777-4FF4-A759-8491175B0B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89753" y="5565588"/>
            <a:ext cx="6261651" cy="71362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">
                <a:solidFill>
                  <a:schemeClr val="tx1">
                    <a:lumMod val="85000"/>
                    <a:lumOff val="15000"/>
                  </a:schemeClr>
                </a:solidFill>
              </a:rPr>
              <a:t>B3 IA-DATA</a:t>
            </a:r>
            <a:endParaRPr lang="fr" sz="24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5" name="Image 4" descr="Image contenant un bâtiment, un siège, un banc, un côté&#10;&#10;Description générée automatiquement">
            <a:extLst>
              <a:ext uri="{FF2B5EF4-FFF2-40B4-BE49-F238E27FC236}">
                <a16:creationId xmlns:a16="http://schemas.microsoft.com/office/drawing/2014/main" id="{282CF6DD-7FE8-4063-9551-1B7BBCE92A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"/>
            <a:ext cx="4635315" cy="6857999"/>
          </a:xfrm>
          <a:prstGeom prst="rect">
            <a:avLst/>
          </a:prstGeom>
        </p:spPr>
      </p:pic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E7A7CD63-7EC3-44F3-95D0-595C4019F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27754" y="4498925"/>
            <a:ext cx="5636107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ZoneTexte 3">
            <a:extLst>
              <a:ext uri="{FF2B5EF4-FFF2-40B4-BE49-F238E27FC236}">
                <a16:creationId xmlns:a16="http://schemas.microsoft.com/office/drawing/2014/main" id="{8AD971F8-F2AB-74E7-F4C0-8733A743D8C8}"/>
              </a:ext>
            </a:extLst>
          </p:cNvPr>
          <p:cNvSpPr txBox="1"/>
          <p:nvPr/>
        </p:nvSpPr>
        <p:spPr>
          <a:xfrm>
            <a:off x="4724400" y="3200400"/>
            <a:ext cx="2743200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800">
                <a:solidFill>
                  <a:srgbClr val="FFFFFF"/>
                </a:solidFill>
              </a:rPr>
              <a:t>Réalisé par : Bokhit &amp; Mathis</a:t>
            </a:r>
            <a:r>
              <a:rPr lang="fr-FR" sz="800"/>
              <a:t>​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437378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5">
            <a:extLst>
              <a:ext uri="{FF2B5EF4-FFF2-40B4-BE49-F238E27FC236}">
                <a16:creationId xmlns:a16="http://schemas.microsoft.com/office/drawing/2014/main" id="{50CB3223-F047-35D3-5727-F38206EA20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497" r="6250" b="16916"/>
          <a:stretch/>
        </p:blipFill>
        <p:spPr>
          <a:xfrm>
            <a:off x="15" y="10"/>
            <a:ext cx="12191985" cy="4578340"/>
          </a:xfrm>
          <a:prstGeom prst="rect">
            <a:avLst/>
          </a:prstGeom>
          <a:noFill/>
        </p:spPr>
      </p:pic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0DED230-5841-9119-ECDF-EDD5DD2A57C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18426" y="6446838"/>
            <a:ext cx="2584850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75162FBC-E467-46B8-ABE1-98D95CFF2BA6}" type="datetime1">
              <a:rPr lang="fr-FR" smtClean="0"/>
              <a:pPr rtl="0">
                <a:spcAft>
                  <a:spcPts val="600"/>
                </a:spcAft>
              </a:pPr>
              <a:t>20/05/2024</a:t>
            </a:fld>
            <a:endParaRPr lang="en-US"/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A245A8D9-AA63-3F50-FBE5-71F46ED7B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</a:pPr>
            <a:r>
              <a:rPr lang="fr-FR" sz="2800">
                <a:solidFill>
                  <a:srgbClr val="00B050"/>
                </a:solidFill>
                <a:latin typeface="Franklin Gothic Book"/>
              </a:rPr>
              <a:t>Quelle est la quantité d'énergie consommée?</a:t>
            </a:r>
            <a:endParaRPr lang="en-US" sz="2800">
              <a:solidFill>
                <a:srgbClr val="00B050"/>
              </a:solidFill>
              <a:latin typeface="Franklin Gothic Book"/>
            </a:endParaRPr>
          </a:p>
          <a:p>
            <a:endParaRPr lang="fr-FR" sz="280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56403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75240A19-3DD1-732B-2565-2603491177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b">
            <a:normAutofit/>
          </a:bodyPr>
          <a:lstStyle/>
          <a:p>
            <a:r>
              <a:rPr lang="en-US" err="1"/>
              <a:t>Consommation</a:t>
            </a:r>
            <a:r>
              <a:rPr lang="en-US"/>
              <a:t> </a:t>
            </a:r>
            <a:r>
              <a:rPr lang="en-US" err="1"/>
              <a:t>totale</a:t>
            </a:r>
            <a:r>
              <a:rPr lang="en-US"/>
              <a:t> </a:t>
            </a:r>
            <a:r>
              <a:rPr lang="en-US" err="1"/>
              <a:t>d’énergie</a:t>
            </a:r>
            <a:r>
              <a:rPr lang="en-US"/>
              <a:t>  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26E58CDB-44AF-8EF0-6BEF-FC54A529CF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2819357"/>
            <a:ext cx="10058400" cy="2338578"/>
          </a:xfrm>
          <a:prstGeom prst="rect">
            <a:avLst/>
          </a:prstGeom>
          <a:noFill/>
        </p:spPr>
      </p:pic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DCCDD9D-8BAB-0C90-F84B-1892A8B5DB3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18426" y="6446838"/>
            <a:ext cx="2584850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7E208F8F-9785-4D7E-B2D7-6FB9149CAF24}" type="datetime1">
              <a:rPr lang="fr-FR" smtClean="0"/>
              <a:pPr rtl="0">
                <a:spcAft>
                  <a:spcPts val="600"/>
                </a:spcAft>
              </a:pPr>
              <a:t>20/05/2024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9907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3" descr="Colis sur convoyeur à bande">
            <a:extLst>
              <a:ext uri="{FF2B5EF4-FFF2-40B4-BE49-F238E27FC236}">
                <a16:creationId xmlns:a16="http://schemas.microsoft.com/office/drawing/2014/main" id="{F0FACD6A-12CA-A3B0-5C54-177BE7E8B5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960" r="-2" b="21697"/>
          <a:stretch/>
        </p:blipFill>
        <p:spPr>
          <a:xfrm>
            <a:off x="15" y="10"/>
            <a:ext cx="12191985" cy="4578340"/>
          </a:xfrm>
          <a:prstGeom prst="rect">
            <a:avLst/>
          </a:prstGeom>
          <a:noFill/>
        </p:spPr>
      </p:pic>
      <p:sp>
        <p:nvSpPr>
          <p:cNvPr id="3" name="Titre 2">
            <a:extLst>
              <a:ext uri="{FF2B5EF4-FFF2-40B4-BE49-F238E27FC236}">
                <a16:creationId xmlns:a16="http://schemas.microsoft.com/office/drawing/2014/main" id="{89E9A546-9170-6A3E-0C79-A5462B693A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498493" cy="743682"/>
          </a:xfrm>
        </p:spPr>
        <p:txBody>
          <a:bodyPr anchor="b">
            <a:normAutofit/>
          </a:bodyPr>
          <a:lstStyle/>
          <a:p>
            <a:pPr>
              <a:spcBef>
                <a:spcPts val="1200"/>
              </a:spcBef>
              <a:spcAft>
                <a:spcPts val="200"/>
              </a:spcAft>
            </a:pPr>
            <a:r>
              <a:rPr lang="fr-FR" sz="2500">
                <a:solidFill>
                  <a:srgbClr val="00B050"/>
                </a:solidFill>
              </a:rPr>
              <a:t>La production d'énergie </a:t>
            </a:r>
            <a:r>
              <a:rPr lang="fr-FR" sz="2500" err="1">
                <a:solidFill>
                  <a:srgbClr val="00B050"/>
                </a:solidFill>
              </a:rPr>
              <a:t>suit-elle</a:t>
            </a:r>
            <a:r>
              <a:rPr lang="fr-FR" sz="2500">
                <a:solidFill>
                  <a:srgbClr val="00B050"/>
                </a:solidFill>
              </a:rPr>
              <a:t> la demande des consommateurs ?</a:t>
            </a:r>
          </a:p>
          <a:p>
            <a:endParaRPr lang="fr-FR" sz="2500">
              <a:solidFill>
                <a:srgbClr val="00B050"/>
              </a:solidFill>
            </a:endParaRP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D16D63A5-CF63-53E0-4561-16AADBD0CB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/>
          <a:lstStyle/>
          <a:p>
            <a:endParaRPr lang="en-US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1FA634B-5115-BFB0-F35C-2EF53030ACF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18426" y="6446838"/>
            <a:ext cx="2584850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7E208F8F-9785-4D7E-B2D7-6FB9149CAF24}" type="datetime1">
              <a:rPr lang="fr-FR" smtClean="0"/>
              <a:pPr rtl="0">
                <a:spcAft>
                  <a:spcPts val="600"/>
                </a:spcAft>
              </a:pPr>
              <a:t>20/05/2024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7502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F72A1299-2D8E-D966-9DEE-7DD974472F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b">
            <a:normAutofit/>
          </a:bodyPr>
          <a:lstStyle/>
          <a:p>
            <a:r>
              <a:rPr lang="en-US" sz="4000" err="1">
                <a:solidFill>
                  <a:srgbClr val="00B050"/>
                </a:solidFill>
              </a:rPr>
              <a:t>L'écart</a:t>
            </a:r>
            <a:r>
              <a:rPr lang="en-US" sz="4000">
                <a:solidFill>
                  <a:srgbClr val="00B050"/>
                </a:solidFill>
              </a:rPr>
              <a:t> entre Production et la </a:t>
            </a:r>
            <a:r>
              <a:rPr lang="en-US" sz="4000" err="1">
                <a:solidFill>
                  <a:srgbClr val="00B050"/>
                </a:solidFill>
              </a:rPr>
              <a:t>consommation</a:t>
            </a:r>
            <a:r>
              <a:rPr lang="en-US" sz="4000">
                <a:solidFill>
                  <a:srgbClr val="00B050"/>
                </a:solidFill>
              </a:rPr>
              <a:t> </a:t>
            </a:r>
            <a:r>
              <a:rPr lang="en-US" sz="4000" err="1">
                <a:solidFill>
                  <a:srgbClr val="00B050"/>
                </a:solidFill>
              </a:rPr>
              <a:t>totale</a:t>
            </a:r>
            <a:r>
              <a:rPr lang="en-US" sz="4000">
                <a:solidFill>
                  <a:srgbClr val="00B050"/>
                </a:solidFill>
              </a:rPr>
              <a:t> de </a:t>
            </a:r>
            <a:r>
              <a:rPr lang="en-US" sz="4000" err="1">
                <a:solidFill>
                  <a:srgbClr val="00B050"/>
                </a:solidFill>
              </a:rPr>
              <a:t>l’énergie</a:t>
            </a:r>
            <a:r>
              <a:rPr lang="en-US" sz="4000">
                <a:solidFill>
                  <a:srgbClr val="00B050"/>
                </a:solidFill>
              </a:rPr>
              <a:t>(GWH)</a:t>
            </a:r>
          </a:p>
        </p:txBody>
      </p:sp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46ECD5C7-65DF-56C4-D75E-6FA99A821D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 vert="horz" lIns="0" tIns="45720" rIns="0" bIns="45720" rtlCol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800"/>
              <a:t>Contexte </a:t>
            </a:r>
            <a:r>
              <a:rPr lang="en-US" sz="1800" err="1"/>
              <a:t>géopolitique</a:t>
            </a:r>
            <a:r>
              <a:rPr lang="en-US" sz="1800"/>
              <a:t>: Guerre </a:t>
            </a:r>
            <a:r>
              <a:rPr lang="en-US" sz="1800" err="1"/>
              <a:t>en</a:t>
            </a:r>
            <a:r>
              <a:rPr lang="en-US" sz="1800"/>
              <a:t> Ukraine et sanctions </a:t>
            </a:r>
            <a:r>
              <a:rPr lang="en-US" sz="1800" err="1"/>
              <a:t>contre</a:t>
            </a:r>
            <a:r>
              <a:rPr lang="en-US" sz="1800"/>
              <a:t> la Russie </a:t>
            </a:r>
            <a:r>
              <a:rPr lang="en-US" sz="1800" err="1"/>
              <a:t>perturbent</a:t>
            </a:r>
            <a:r>
              <a:rPr lang="en-US" sz="1800"/>
              <a:t> </a:t>
            </a:r>
            <a:r>
              <a:rPr lang="en-US" sz="1800" err="1"/>
              <a:t>l'approvisionnement</a:t>
            </a:r>
            <a:r>
              <a:rPr lang="en-US" sz="1800"/>
              <a:t> </a:t>
            </a:r>
            <a:r>
              <a:rPr lang="en-US" sz="1800" err="1"/>
              <a:t>en</a:t>
            </a:r>
            <a:r>
              <a:rPr lang="en-US" sz="1800"/>
              <a:t> gaz.</a:t>
            </a:r>
          </a:p>
          <a:p>
            <a:pPr>
              <a:lnSpc>
                <a:spcPct val="100000"/>
              </a:lnSpc>
            </a:pPr>
            <a:r>
              <a:rPr lang="en-US" sz="1800" err="1"/>
              <a:t>Demande</a:t>
            </a:r>
            <a:r>
              <a:rPr lang="en-US" sz="1800"/>
              <a:t> </a:t>
            </a:r>
            <a:r>
              <a:rPr lang="en-US" sz="1800" err="1"/>
              <a:t>croissante</a:t>
            </a:r>
            <a:r>
              <a:rPr lang="en-US" sz="1800"/>
              <a:t>: La </a:t>
            </a:r>
            <a:r>
              <a:rPr lang="en-US" sz="1800" err="1"/>
              <a:t>consommation</a:t>
            </a:r>
            <a:r>
              <a:rPr lang="en-US" sz="1800"/>
              <a:t> </a:t>
            </a:r>
            <a:r>
              <a:rPr lang="en-US" sz="1800" err="1"/>
              <a:t>d'électricité</a:t>
            </a:r>
            <a:r>
              <a:rPr lang="en-US" sz="1800"/>
              <a:t> </a:t>
            </a:r>
            <a:r>
              <a:rPr lang="en-US" sz="1800" err="1"/>
              <a:t>augmente</a:t>
            </a:r>
            <a:r>
              <a:rPr lang="en-US" sz="1800"/>
              <a:t> avec le temps, et la production ne suit pas </a:t>
            </a:r>
            <a:r>
              <a:rPr lang="en-US" sz="1800" err="1"/>
              <a:t>toujours</a:t>
            </a:r>
            <a:r>
              <a:rPr lang="en-US" sz="1800"/>
              <a:t> la </a:t>
            </a:r>
            <a:r>
              <a:rPr lang="en-US" sz="1800" err="1"/>
              <a:t>demande</a:t>
            </a:r>
            <a:r>
              <a:rPr lang="en-US" sz="1800"/>
              <a:t>.</a:t>
            </a:r>
          </a:p>
          <a:p>
            <a:pPr>
              <a:lnSpc>
                <a:spcPct val="100000"/>
              </a:lnSpc>
            </a:pPr>
            <a:r>
              <a:rPr lang="en-US" sz="1800"/>
              <a:t>Marché </a:t>
            </a:r>
            <a:r>
              <a:rPr lang="en-US" sz="1800" err="1"/>
              <a:t>en</a:t>
            </a:r>
            <a:r>
              <a:rPr lang="en-US" sz="1800"/>
              <a:t> </a:t>
            </a:r>
            <a:r>
              <a:rPr lang="en-US" sz="1800" err="1"/>
              <a:t>évolution</a:t>
            </a:r>
            <a:r>
              <a:rPr lang="en-US" sz="1800"/>
              <a:t>: Le </a:t>
            </a:r>
            <a:r>
              <a:rPr lang="en-US" sz="1800" err="1"/>
              <a:t>marché</a:t>
            </a:r>
            <a:r>
              <a:rPr lang="en-US" sz="1800"/>
              <a:t> de </a:t>
            </a:r>
            <a:r>
              <a:rPr lang="en-US" sz="1800" err="1"/>
              <a:t>l'électricité</a:t>
            </a:r>
            <a:r>
              <a:rPr lang="en-US" sz="1800"/>
              <a:t> a </a:t>
            </a:r>
            <a:r>
              <a:rPr lang="en-US" sz="1800" err="1"/>
              <a:t>connu</a:t>
            </a:r>
            <a:r>
              <a:rPr lang="en-US" sz="1800"/>
              <a:t> des </a:t>
            </a:r>
            <a:r>
              <a:rPr lang="en-US" sz="1800" err="1"/>
              <a:t>changements</a:t>
            </a:r>
            <a:r>
              <a:rPr lang="en-US" sz="1800"/>
              <a:t> </a:t>
            </a:r>
            <a:r>
              <a:rPr lang="en-US" sz="1800" err="1"/>
              <a:t>importants</a:t>
            </a:r>
            <a:r>
              <a:rPr lang="en-US" sz="1800"/>
              <a:t> </a:t>
            </a:r>
            <a:r>
              <a:rPr lang="en-US" sz="1800" err="1"/>
              <a:t>depuis</a:t>
            </a:r>
            <a:r>
              <a:rPr lang="en-US" sz="1800"/>
              <a:t> les </a:t>
            </a:r>
            <a:r>
              <a:rPr lang="en-US" sz="1800" err="1"/>
              <a:t>années</a:t>
            </a:r>
            <a:r>
              <a:rPr lang="en-US" sz="1800"/>
              <a:t> 2000, </a:t>
            </a:r>
            <a:r>
              <a:rPr lang="en-US" sz="1800" err="1"/>
              <a:t>notamment</a:t>
            </a:r>
            <a:r>
              <a:rPr lang="en-US" sz="1800"/>
              <a:t> avec </a:t>
            </a:r>
            <a:r>
              <a:rPr lang="en-US" sz="1800" err="1"/>
              <a:t>l'augmentation</a:t>
            </a:r>
            <a:r>
              <a:rPr lang="en-US" sz="1800"/>
              <a:t> de la concurrence et </a:t>
            </a:r>
            <a:r>
              <a:rPr lang="en-US" sz="1800" err="1"/>
              <a:t>l'émergence</a:t>
            </a:r>
            <a:r>
              <a:rPr lang="en-US" sz="1800"/>
              <a:t> des </a:t>
            </a:r>
            <a:r>
              <a:rPr lang="en-US" sz="1800" err="1"/>
              <a:t>énergies</a:t>
            </a:r>
            <a:r>
              <a:rPr lang="en-US" sz="1800"/>
              <a:t> </a:t>
            </a:r>
            <a:r>
              <a:rPr lang="en-US" sz="1800" err="1"/>
              <a:t>renouvelables</a:t>
            </a:r>
            <a:r>
              <a:rPr lang="en-US" sz="1800"/>
              <a:t>.</a:t>
            </a:r>
          </a:p>
          <a:p>
            <a:pPr>
              <a:lnSpc>
                <a:spcPct val="100000"/>
              </a:lnSpc>
            </a:pPr>
            <a:endParaRPr lang="en-US" sz="1800"/>
          </a:p>
        </p:txBody>
      </p:sp>
      <p:pic>
        <p:nvPicPr>
          <p:cNvPr id="4" name="Espace réservé du contenu 3" descr="Une image contenant texte, capture d’écran, Caractère coloré, Rectangle&#10;&#10;Description générée automatiquement">
            <a:extLst>
              <a:ext uri="{FF2B5EF4-FFF2-40B4-BE49-F238E27FC236}">
                <a16:creationId xmlns:a16="http://schemas.microsoft.com/office/drawing/2014/main" id="{1F288309-4CBF-8695-457D-4E90FDE3171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515944" y="2492882"/>
            <a:ext cx="4639736" cy="3004229"/>
          </a:xfrm>
          <a:noFill/>
        </p:spPr>
      </p:pic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1E4A87C-3031-3717-440C-6FCF5BE7BAD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18426" y="6446838"/>
            <a:ext cx="2584850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7E208F8F-9785-4D7E-B2D7-6FB9149CAF24}" type="datetime1">
              <a:rPr lang="fr-FR" smtClean="0"/>
              <a:pPr rtl="0">
                <a:spcAft>
                  <a:spcPts val="600"/>
                </a:spcAft>
              </a:pPr>
              <a:t>20/05/2024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0840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5EB12C2-39B0-573D-E4A6-821601610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/>
              <a:t>Calcul de l'écart entre la production et la consommation totale </a:t>
            </a:r>
          </a:p>
        </p:txBody>
      </p:sp>
      <p:pic>
        <p:nvPicPr>
          <p:cNvPr id="6" name="Espace réservé du contenu 5" descr="Une image contenant texte, capture d’écran, Police, nombre&#10;&#10;Description générée automatiquement">
            <a:extLst>
              <a:ext uri="{FF2B5EF4-FFF2-40B4-BE49-F238E27FC236}">
                <a16:creationId xmlns:a16="http://schemas.microsoft.com/office/drawing/2014/main" id="{662C3DFA-EA15-D568-81BA-76BD09CBB1A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735910" y="1932444"/>
            <a:ext cx="9174237" cy="3695724"/>
          </a:xfrm>
        </p:spPr>
      </p:pic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9400D08-0320-1CB5-771E-FA0B85A9E1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810B38C-D4F5-42C2-967A-0B7FC97B2621}" type="datetime1">
              <a:rPr lang="fr-FR" smtClean="0"/>
              <a:t>20/05/2024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270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7B5EBFD-9B0B-72A9-1075-7E4161E24B3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/>
              <a:t>Evolution du prix de l’énergie : 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D005EB7-3D37-F144-1528-10C2D83B2A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EABA18A1-B72F-49DD-8A51-DC4A9B10C77C}" type="datetime1">
              <a:rPr lang="fr-FR" smtClean="0"/>
              <a:t>20/05/2024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2452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5F4A7E32-A4D6-A732-C3D5-3B0334C4C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948CCD8F-BAAB-35C7-524F-676DB52A534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07C57F0-F69D-F91C-78BC-356FA77688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7E208F8F-9785-4D7E-B2D7-6FB9149CAF24}" type="datetime1">
              <a:rPr lang="fr-FR" smtClean="0"/>
              <a:t>20/05/2024</a:t>
            </a:fld>
            <a:endParaRPr lang="en-US"/>
          </a:p>
        </p:txBody>
      </p:sp>
      <p:sp>
        <p:nvSpPr>
          <p:cNvPr id="11" name="Espace réservé pour une image  10">
            <a:extLst>
              <a:ext uri="{FF2B5EF4-FFF2-40B4-BE49-F238E27FC236}">
                <a16:creationId xmlns:a16="http://schemas.microsoft.com/office/drawing/2014/main" id="{D180D007-E671-F637-BC46-580664FF4A59}"/>
              </a:ext>
            </a:extLst>
          </p:cNvPr>
          <p:cNvSpPr>
            <a:spLocks noGrp="1"/>
          </p:cNvSpPr>
          <p:nvPr>
            <p:ph type="pic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7B55FD31-C47A-C59C-BF0D-FC349AF77F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274" y="4730292"/>
            <a:ext cx="10264317" cy="209550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8979A2A3-64FE-6E27-2812-BC4618D47F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11" y="-4762"/>
            <a:ext cx="12192000" cy="470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1699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pour une image  1">
            <a:extLst>
              <a:ext uri="{FF2B5EF4-FFF2-40B4-BE49-F238E27FC236}">
                <a16:creationId xmlns:a16="http://schemas.microsoft.com/office/drawing/2014/main" id="{63F55419-E892-2BD8-FE3D-B036FD532E9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49056"/>
            <a:ext cx="12191985" cy="1544074"/>
          </a:xfrm>
        </p:spPr>
        <p:txBody>
          <a:bodyPr/>
          <a:lstStyle/>
          <a:p>
            <a:pPr algn="ctr"/>
            <a:r>
              <a:rPr lang="fr-FR"/>
              <a:t>Evolution du prix de l’électricité :</a:t>
            </a: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CB0AE500-3B27-DFCB-6854-DC2CDCED5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700F926C-B67A-8423-18D9-EBF87AD9573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fr-FR"/>
              <a:t>Augmentation a partir de l’année 2017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0D686C1-CF59-E22E-4004-061DC0627C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7E208F8F-9785-4D7E-B2D7-6FB9149CAF24}" type="datetime1">
              <a:rPr lang="fr-FR" smtClean="0"/>
              <a:t>20/05/2024</a:t>
            </a:fld>
            <a:endParaRPr lang="en-US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6FDF5C8D-67E0-8AA4-75FE-24A67A0BAA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00761"/>
            <a:ext cx="11951404" cy="3553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0565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pour une image  1">
            <a:extLst>
              <a:ext uri="{FF2B5EF4-FFF2-40B4-BE49-F238E27FC236}">
                <a16:creationId xmlns:a16="http://schemas.microsoft.com/office/drawing/2014/main" id="{4A2E896D-858D-9D5A-BC29-91D0BE95C90C}"/>
              </a:ext>
            </a:extLst>
          </p:cNvPr>
          <p:cNvSpPr>
            <a:spLocks noGrp="1"/>
          </p:cNvSpPr>
          <p:nvPr>
            <p:ph type="pic" idx="1"/>
          </p:nvPr>
        </p:nvSpPr>
        <p:spPr/>
        <p:txBody>
          <a:bodyPr/>
          <a:lstStyle/>
          <a:p>
            <a:pPr algn="ctr"/>
            <a:r>
              <a:rPr lang="fr-FR"/>
              <a:t>Evolution du prix du gaz :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3ADC16CA-5A2E-5E51-D455-4536651F16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7E208F8F-9785-4D7E-B2D7-6FB9149CAF24}" type="datetime1">
              <a:rPr lang="fr-FR" smtClean="0"/>
              <a:t>20/05/2024</a:t>
            </a:fld>
            <a:endParaRPr lang="en-US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E1D6B8A9-A875-8797-6903-B08E74CE97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613" y="1696341"/>
            <a:ext cx="11476774" cy="3465317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453BE008-99E1-70E0-B13B-4FD5384EF414}"/>
              </a:ext>
            </a:extLst>
          </p:cNvPr>
          <p:cNvSpPr txBox="1"/>
          <p:nvPr/>
        </p:nvSpPr>
        <p:spPr>
          <a:xfrm>
            <a:off x="546755" y="5437695"/>
            <a:ext cx="8531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>
                <a:solidFill>
                  <a:schemeClr val="bg1"/>
                </a:solidFill>
              </a:rPr>
              <a:t>Augmentation significative à partir de 2020 du prix du gaz </a:t>
            </a:r>
          </a:p>
        </p:txBody>
      </p:sp>
    </p:spTree>
    <p:extLst>
      <p:ext uri="{BB962C8B-B14F-4D97-AF65-F5344CB8AC3E}">
        <p14:creationId xmlns:p14="http://schemas.microsoft.com/office/powerpoint/2010/main" val="21232807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5B855BC1-368C-132A-CF67-F220EC7E07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656077"/>
          </a:xfrm>
        </p:spPr>
        <p:txBody>
          <a:bodyPr>
            <a:normAutofit/>
          </a:bodyPr>
          <a:lstStyle/>
          <a:p>
            <a:r>
              <a:rPr lang="en-US" sz="2000"/>
              <a:t>https://www.hellowatt.fr/contrat-electricite/evolution-prix-electricite</a:t>
            </a:r>
          </a:p>
        </p:txBody>
      </p:sp>
      <p:pic>
        <p:nvPicPr>
          <p:cNvPr id="7" name="Espace réservé pour une image  6">
            <a:extLst>
              <a:ext uri="{FF2B5EF4-FFF2-40B4-BE49-F238E27FC236}">
                <a16:creationId xmlns:a16="http://schemas.microsoft.com/office/drawing/2014/main" id="{2FDF1E9C-6A6D-1CF4-B2FB-ADB3656BED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/>
        </p:blipFill>
        <p:spPr>
          <a:xfrm>
            <a:off x="625488" y="1011981"/>
            <a:ext cx="11001983" cy="5275705"/>
          </a:xfrm>
          <a:noFill/>
        </p:spPr>
      </p:pic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343BC15-24CA-251E-D547-E4B843B6B33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18426" y="6446838"/>
            <a:ext cx="2584850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7E208F8F-9785-4D7E-B2D7-6FB9149CAF24}" type="datetime1">
              <a:rPr lang="fr-FR" smtClean="0"/>
              <a:pPr rtl="0">
                <a:spcAft>
                  <a:spcPts val="600"/>
                </a:spcAft>
              </a:pPr>
              <a:t>20/05/2024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5460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A8DAF19-389A-8C23-277D-9428CD1CC3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2229319"/>
            <a:ext cx="3517567" cy="651039"/>
          </a:xfrm>
        </p:spPr>
        <p:txBody>
          <a:bodyPr anchor="b">
            <a:noAutofit/>
          </a:bodyPr>
          <a:lstStyle/>
          <a:p>
            <a:r>
              <a:rPr lang="fr-FR" sz="4800"/>
              <a:t>Sommaire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06B8AC1E-9D00-084F-E0C2-1BF8768C3B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061" y="5872178"/>
            <a:ext cx="3517567" cy="462356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err="1"/>
              <a:t>Réalisé</a:t>
            </a:r>
            <a:r>
              <a:rPr lang="en-US"/>
              <a:t> par : </a:t>
            </a:r>
            <a:r>
              <a:rPr lang="en-US" err="1"/>
              <a:t>Bokhit</a:t>
            </a:r>
            <a:r>
              <a:rPr lang="en-US"/>
              <a:t> &amp; Mathis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563BA0C-9BDE-8B00-ED7D-C53FD9D08DD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75162FBC-E467-46B8-ABE1-98D95CFF2BA6}" type="datetime1">
              <a:rPr lang="fr-FR" smtClean="0"/>
              <a:pPr rtl="0">
                <a:spcAft>
                  <a:spcPts val="600"/>
                </a:spcAft>
              </a:pPr>
              <a:t>20/05/2024</a:t>
            </a:fld>
            <a:endParaRPr lang="en-US"/>
          </a:p>
        </p:txBody>
      </p:sp>
      <p:graphicFrame>
        <p:nvGraphicFramePr>
          <p:cNvPr id="13" name="Espace réservé du contenu 2">
            <a:extLst>
              <a:ext uri="{FF2B5EF4-FFF2-40B4-BE49-F238E27FC236}">
                <a16:creationId xmlns:a16="http://schemas.microsoft.com/office/drawing/2014/main" id="{42C3348A-5B26-BD50-F270-968EC40C808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45217357"/>
              </p:ext>
            </p:extLst>
          </p:nvPr>
        </p:nvGraphicFramePr>
        <p:xfrm>
          <a:off x="5458984" y="812799"/>
          <a:ext cx="5928344" cy="52947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347533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Espace réservé pour une image  6">
            <a:extLst>
              <a:ext uri="{FF2B5EF4-FFF2-40B4-BE49-F238E27FC236}">
                <a16:creationId xmlns:a16="http://schemas.microsoft.com/office/drawing/2014/main" id="{BBB11D5F-8791-C50F-01EF-3E26DBDCBF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tretch/>
        </p:blipFill>
        <p:spPr>
          <a:xfrm>
            <a:off x="1040719" y="1238124"/>
            <a:ext cx="10264625" cy="4740684"/>
          </a:xfrm>
          <a:noFill/>
        </p:spPr>
      </p:pic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31F39D9-40B3-1E3B-6915-29F6AAAEA27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18426" y="6446838"/>
            <a:ext cx="2584850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7E208F8F-9785-4D7E-B2D7-6FB9149CAF24}" type="datetime1">
              <a:rPr lang="fr-FR" smtClean="0"/>
              <a:pPr rtl="0">
                <a:spcAft>
                  <a:spcPts val="600"/>
                </a:spcAft>
              </a:pPr>
              <a:t>20/05/2024</a:t>
            </a:fld>
            <a:endParaRPr lang="en-US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38FE9999-55B3-9095-B6CF-D1F8DDE558BB}"/>
              </a:ext>
            </a:extLst>
          </p:cNvPr>
          <p:cNvSpPr txBox="1"/>
          <p:nvPr/>
        </p:nvSpPr>
        <p:spPr>
          <a:xfrm>
            <a:off x="1197706" y="314794"/>
            <a:ext cx="88521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/>
              <a:t>Source: https://www.hellowatt.fr/contrat-gaz-naturel/evolution-prix-gaz#:~:text=Actuellement%2C%20le%20prix%20rep%C3%A8re%20moyen,cuisson%20et%20l'eau%20chaude.</a:t>
            </a:r>
          </a:p>
        </p:txBody>
      </p:sp>
    </p:spTree>
    <p:extLst>
      <p:ext uri="{BB962C8B-B14F-4D97-AF65-F5344CB8AC3E}">
        <p14:creationId xmlns:p14="http://schemas.microsoft.com/office/powerpoint/2010/main" val="27428140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pour une image  1">
            <a:extLst>
              <a:ext uri="{FF2B5EF4-FFF2-40B4-BE49-F238E27FC236}">
                <a16:creationId xmlns:a16="http://schemas.microsoft.com/office/drawing/2014/main" id="{E13B3FAF-1918-E4EB-DF68-5CF4E429D2C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15" y="12095"/>
            <a:ext cx="12191985" cy="4578350"/>
          </a:xfrm>
        </p:spPr>
        <p:txBody>
          <a:bodyPr/>
          <a:lstStyle/>
          <a:p>
            <a:r>
              <a:rPr lang="fr-FR">
                <a:solidFill>
                  <a:srgbClr val="00B050"/>
                </a:solidFill>
              </a:rPr>
              <a:t>Calcule machine </a:t>
            </a:r>
            <a:r>
              <a:rPr lang="fr-FR" err="1">
                <a:solidFill>
                  <a:srgbClr val="00B050"/>
                </a:solidFill>
              </a:rPr>
              <a:t>learning</a:t>
            </a:r>
            <a:r>
              <a:rPr lang="fr-FR">
                <a:solidFill>
                  <a:srgbClr val="00B050"/>
                </a:solidFill>
              </a:rPr>
              <a:t> : 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8848935-B82F-E5CA-EE6B-CBD89DCF58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7E208F8F-9785-4D7E-B2D7-6FB9149CAF24}" type="datetime1">
              <a:rPr lang="fr-FR" smtClean="0"/>
              <a:t>20/05/2024</a:t>
            </a:fld>
            <a:endParaRPr lang="en-US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26E5693F-A1B2-2D18-6C23-A3356859AD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979" y="1456007"/>
            <a:ext cx="8616872" cy="5257923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D4F663C9-E66D-5A70-C1FC-925D9572D2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2685" y="625352"/>
            <a:ext cx="5829300" cy="185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602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8904B06-7AC4-DDE0-8F38-A1DA15CFDE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/>
          <a:p>
            <a:r>
              <a:rPr lang="fr-FR"/>
              <a:t>Réponse à la problématique : 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5F91CE4-E345-FA53-80E4-6119773A61C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18426" y="6446838"/>
            <a:ext cx="2584850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75162FBC-E467-46B8-ABE1-98D95CFF2BA6}" type="datetime1">
              <a:rPr lang="fr-FR" smtClean="0"/>
              <a:pPr rtl="0">
                <a:spcAft>
                  <a:spcPts val="600"/>
                </a:spcAft>
              </a:pPr>
              <a:t>20/05/2024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0077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Un groupe de figurines en bois multicolores en forme de bâtons">
            <a:extLst>
              <a:ext uri="{FF2B5EF4-FFF2-40B4-BE49-F238E27FC236}">
                <a16:creationId xmlns:a16="http://schemas.microsoft.com/office/drawing/2014/main" id="{6C693FB5-5898-0A41-0D3C-4E0B000673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598" r="-2" b="22241"/>
          <a:stretch/>
        </p:blipFill>
        <p:spPr>
          <a:xfrm>
            <a:off x="15409" y="10"/>
            <a:ext cx="12191985" cy="4578340"/>
          </a:xfrm>
          <a:prstGeom prst="rect">
            <a:avLst/>
          </a:prstGeom>
          <a:noFill/>
        </p:spPr>
      </p:pic>
      <p:sp>
        <p:nvSpPr>
          <p:cNvPr id="3" name="Titre 2">
            <a:extLst>
              <a:ext uri="{FF2B5EF4-FFF2-40B4-BE49-F238E27FC236}">
                <a16:creationId xmlns:a16="http://schemas.microsoft.com/office/drawing/2014/main" id="{1D7FDA2F-E0FB-4CE4-B7B6-17EC8919CB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anchor="b"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fr-FR" sz="2800">
                <a:solidFill>
                  <a:srgbClr val="00B050"/>
                </a:solidFill>
                <a:latin typeface="Calibri"/>
                <a:ea typeface="Calibri"/>
                <a:cs typeface="Calibri"/>
              </a:rPr>
              <a:t>Sur quelle donnée nous nous sommes-nous basés ?</a:t>
            </a:r>
            <a:endParaRPr lang="en-US" sz="2800">
              <a:solidFill>
                <a:srgbClr val="00B050"/>
              </a:solidFill>
              <a:latin typeface="Calibri"/>
              <a:ea typeface="Calibri"/>
              <a:cs typeface="Calibri"/>
            </a:endParaRPr>
          </a:p>
          <a:p>
            <a:endParaRPr lang="fr-FR" sz="2800">
              <a:solidFill>
                <a:srgbClr val="00B050"/>
              </a:solidFill>
            </a:endParaRP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13F2B9D2-6295-F7FA-A62D-9308E22C2C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/>
          <a:lstStyle/>
          <a:p>
            <a:endParaRPr lang="en-US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2CCF6E9A-BAC7-F2F6-725E-6DCC8514DDF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18426" y="6446838"/>
            <a:ext cx="2584850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7E208F8F-9785-4D7E-B2D7-6FB9149CAF24}" type="datetime1">
              <a:rPr lang="fr-FR" smtClean="0"/>
              <a:pPr rtl="0">
                <a:spcAft>
                  <a:spcPts val="600"/>
                </a:spcAft>
              </a:pPr>
              <a:t>20/05/2024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5649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2">
            <a:extLst>
              <a:ext uri="{FF2B5EF4-FFF2-40B4-BE49-F238E27FC236}">
                <a16:creationId xmlns:a16="http://schemas.microsoft.com/office/drawing/2014/main" id="{0E434395-DB7D-7405-12AA-9E1C32709D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/>
          <a:lstStyle/>
          <a:p>
            <a:endParaRPr lang="en-US"/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51514A04-5B11-54EB-9FF3-6E69A1A7DB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/>
          <a:lstStyle/>
          <a:p>
            <a:endParaRPr lang="en-US"/>
          </a:p>
        </p:txBody>
      </p:sp>
      <p:sp>
        <p:nvSpPr>
          <p:cNvPr id="20" name="Date Placeholder 4">
            <a:extLst>
              <a:ext uri="{FF2B5EF4-FFF2-40B4-BE49-F238E27FC236}">
                <a16:creationId xmlns:a16="http://schemas.microsoft.com/office/drawing/2014/main" id="{865003FD-7FA0-C770-2C58-FAB45643212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18426" y="6446838"/>
            <a:ext cx="2584850" cy="365125"/>
          </a:xfrm>
        </p:spPr>
        <p:txBody>
          <a:bodyPr/>
          <a:lstStyle/>
          <a:p>
            <a:pPr rtl="0">
              <a:spcAft>
                <a:spcPts val="600"/>
              </a:spcAft>
            </a:pPr>
            <a:fld id="{7E208F8F-9785-4D7E-B2D7-6FB9149CAF24}" type="datetime1">
              <a:rPr lang="fr-FR" smtClean="0"/>
              <a:pPr rtl="0">
                <a:spcAft>
                  <a:spcPts val="600"/>
                </a:spcAft>
              </a:pPr>
              <a:t>20/05/2024</a:t>
            </a:fld>
            <a:endParaRPr lang="en-US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F101A4BE-629A-2940-4230-CBD19D0B6735}"/>
              </a:ext>
            </a:extLst>
          </p:cNvPr>
          <p:cNvSpPr>
            <a:spLocks/>
          </p:cNvSpPr>
          <p:nvPr/>
        </p:nvSpPr>
        <p:spPr>
          <a:xfrm>
            <a:off x="8132177" y="4222960"/>
            <a:ext cx="2515932" cy="35539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defTabSz="886968">
              <a:lnSpc>
                <a:spcPct val="90000"/>
              </a:lnSpc>
              <a:spcAft>
                <a:spcPts val="582"/>
              </a:spcAft>
            </a:pPr>
            <a:fld id="{7E208F8F-9785-4D7E-B2D7-6FB9149CAF24}" type="datetime1">
              <a:rPr lang="fr-FR" sz="1746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pPr defTabSz="886968">
                <a:lnSpc>
                  <a:spcPct val="90000"/>
                </a:lnSpc>
                <a:spcAft>
                  <a:spcPts val="582"/>
                </a:spcAft>
              </a:pPr>
              <a:t>20/05/2024</a:t>
            </a:fld>
            <a:endParaRPr lang="en-US"/>
          </a:p>
        </p:txBody>
      </p:sp>
      <p:graphicFrame>
        <p:nvGraphicFramePr>
          <p:cNvPr id="7" name="Espace réservé du texte 3">
            <a:extLst>
              <a:ext uri="{FF2B5EF4-FFF2-40B4-BE49-F238E27FC236}">
                <a16:creationId xmlns:a16="http://schemas.microsoft.com/office/drawing/2014/main" id="{578B188B-A34C-9422-AF80-0F1DB254855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41136474"/>
              </p:ext>
            </p:extLst>
          </p:nvPr>
        </p:nvGraphicFramePr>
        <p:xfrm>
          <a:off x="1200896" y="61576"/>
          <a:ext cx="9790222" cy="36606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215253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0F1F3B6-4BA8-33A7-517D-780585B1C6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/>
              <a:t>Choix du projet </a:t>
            </a:r>
          </a:p>
        </p:txBody>
      </p:sp>
      <p:pic>
        <p:nvPicPr>
          <p:cNvPr id="6" name="Espace réservé du contenu 5" descr="Graphique numérique du marché boursier">
            <a:extLst>
              <a:ext uri="{FF2B5EF4-FFF2-40B4-BE49-F238E27FC236}">
                <a16:creationId xmlns:a16="http://schemas.microsoft.com/office/drawing/2014/main" id="{7E3A7053-42E3-6A0B-8789-90D972C5B4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585" y="1866295"/>
            <a:ext cx="10401300" cy="3760788"/>
          </a:xfrm>
        </p:spPr>
      </p:pic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79B9D63-6B99-0438-595B-09310FDA1A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75162FBC-E467-46B8-ABE1-98D95CFF2BA6}" type="datetime1">
              <a:rPr lang="fr-FR" smtClean="0"/>
              <a:t>20/05/2024</a:t>
            </a:fld>
            <a:endParaRPr lang="en-US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5FDA752D-352A-D662-8DA3-85BD491C7508}"/>
              </a:ext>
            </a:extLst>
          </p:cNvPr>
          <p:cNvSpPr txBox="1"/>
          <p:nvPr/>
        </p:nvSpPr>
        <p:spPr>
          <a:xfrm>
            <a:off x="2898020" y="3200400"/>
            <a:ext cx="6405778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4000" b="1">
                <a:solidFill>
                  <a:schemeClr val="bg1"/>
                </a:solidFill>
              </a:rPr>
              <a:t> Énergie ( gaz et l'électricité )​</a:t>
            </a:r>
          </a:p>
        </p:txBody>
      </p:sp>
    </p:spTree>
    <p:extLst>
      <p:ext uri="{BB962C8B-B14F-4D97-AF65-F5344CB8AC3E}">
        <p14:creationId xmlns:p14="http://schemas.microsoft.com/office/powerpoint/2010/main" val="16236188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Une loupe et un point d’interrogation">
            <a:extLst>
              <a:ext uri="{FF2B5EF4-FFF2-40B4-BE49-F238E27FC236}">
                <a16:creationId xmlns:a16="http://schemas.microsoft.com/office/drawing/2014/main" id="{86B94654-46B5-B6FD-3646-7FFF43DCE1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413" r="-2" b="13827"/>
          <a:stretch/>
        </p:blipFill>
        <p:spPr>
          <a:xfrm>
            <a:off x="15" y="10"/>
            <a:ext cx="12191985" cy="4578340"/>
          </a:xfrm>
          <a:prstGeom prst="rect">
            <a:avLst/>
          </a:prstGeom>
          <a:noFill/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697A05DC-3F67-2B31-E990-372ABEBB30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452311" cy="743682"/>
          </a:xfrm>
        </p:spPr>
        <p:txBody>
          <a:bodyPr anchor="b">
            <a:normAutofit fontScale="90000"/>
          </a:bodyPr>
          <a:lstStyle/>
          <a:p>
            <a:pPr>
              <a:spcBef>
                <a:spcPts val="1200"/>
              </a:spcBef>
              <a:spcAft>
                <a:spcPts val="200"/>
              </a:spcAft>
            </a:pPr>
            <a:r>
              <a:rPr lang="fr-FR" sz="2800">
                <a:solidFill>
                  <a:srgbClr val="00B050"/>
                </a:solidFill>
              </a:rPr>
              <a:t>Problématique : Pourquoi le coût de l'énergie a autant augmenté?</a:t>
            </a:r>
            <a:endParaRPr lang="en-US" sz="2800">
              <a:solidFill>
                <a:srgbClr val="00B050"/>
              </a:solidFill>
            </a:endParaRPr>
          </a:p>
          <a:p>
            <a:endParaRPr lang="fr-FR" sz="2800">
              <a:solidFill>
                <a:srgbClr val="00B050"/>
              </a:solidFill>
            </a:endParaRP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B2C8CDDA-9255-A03B-DCFB-BB711C5CB2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/>
          <a:lstStyle/>
          <a:p>
            <a:endParaRPr lang="en-US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1766F4F-5D62-D08C-6952-272D416E290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18426" y="6446838"/>
            <a:ext cx="2584850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0A97361A-7C50-452A-9761-2F2CCDC29838}" type="datetime1">
              <a:rPr lang="fr-FR" smtClean="0"/>
              <a:pPr rtl="0">
                <a:spcAft>
                  <a:spcPts val="600"/>
                </a:spcAft>
              </a:pPr>
              <a:t>20/05/2024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0623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2E01130-7FC9-15E9-2032-23A7DFF5DC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b">
            <a:normAutofit/>
          </a:bodyPr>
          <a:lstStyle/>
          <a:p>
            <a:pPr>
              <a:spcBef>
                <a:spcPts val="1200"/>
              </a:spcBef>
              <a:spcAft>
                <a:spcPts val="200"/>
              </a:spcAft>
            </a:pPr>
            <a:r>
              <a:rPr lang="fr-FR" sz="2800">
                <a:solidFill>
                  <a:srgbClr val="00B050"/>
                </a:solidFill>
              </a:rPr>
              <a:t>Quelles sont sources énergies utilisées pour la production d'énergie?</a:t>
            </a:r>
            <a:endParaRPr lang="en-US" sz="2800">
              <a:solidFill>
                <a:srgbClr val="00B050"/>
              </a:solidFill>
            </a:endParaRPr>
          </a:p>
        </p:txBody>
      </p:sp>
      <p:pic>
        <p:nvPicPr>
          <p:cNvPr id="7" name="Picture 5">
            <a:extLst>
              <a:ext uri="{FF2B5EF4-FFF2-40B4-BE49-F238E27FC236}">
                <a16:creationId xmlns:a16="http://schemas.microsoft.com/office/drawing/2014/main" id="{50CB3223-F047-35D3-5727-F38206EA20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554" b="14973"/>
          <a:stretch/>
        </p:blipFill>
        <p:spPr>
          <a:xfrm>
            <a:off x="1097280" y="1908080"/>
            <a:ext cx="10058400" cy="3760891"/>
          </a:xfrm>
          <a:prstGeom prst="rect">
            <a:avLst/>
          </a:prstGeom>
          <a:noFill/>
        </p:spPr>
      </p:pic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0DED230-5841-9119-ECDF-EDD5DD2A57C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18426" y="6446838"/>
            <a:ext cx="2584850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75162FBC-E467-46B8-ABE1-98D95CFF2BA6}" type="datetime1">
              <a:rPr lang="fr-FR" smtClean="0"/>
              <a:pPr rtl="0">
                <a:spcAft>
                  <a:spcPts val="600"/>
                </a:spcAft>
              </a:pPr>
              <a:t>20/05/2024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9278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7B449E55-AAD0-280E-A71C-EB1E1078DB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>
                <a:solidFill>
                  <a:srgbClr val="00B050"/>
                </a:solidFill>
                <a:ea typeface="+mj-lt"/>
                <a:cs typeface="+mj-lt"/>
              </a:rPr>
              <a:t>Evolution de la production par source d'énergie</a:t>
            </a:r>
            <a:endParaRPr lang="fr-FR">
              <a:solidFill>
                <a:srgbClr val="00B050"/>
              </a:solidFill>
            </a:endParaRPr>
          </a:p>
        </p:txBody>
      </p:sp>
      <p:pic>
        <p:nvPicPr>
          <p:cNvPr id="5" name="Espace réservé du contenu 4" descr="Une image contenant texte, diagramme, Tracé, capture d’écran&#10;&#10;Description générée automatiquement">
            <a:extLst>
              <a:ext uri="{FF2B5EF4-FFF2-40B4-BE49-F238E27FC236}">
                <a16:creationId xmlns:a16="http://schemas.microsoft.com/office/drawing/2014/main" id="{3E18387B-3DB7-3014-50A4-8B9EE7363C1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097280" y="2498681"/>
            <a:ext cx="4639736" cy="2992630"/>
          </a:xfrm>
          <a:noFill/>
        </p:spPr>
      </p:pic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8D172FB7-0284-576B-66C6-2A65F169CF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200" b="1"/>
              <a:t>Tendance </a:t>
            </a:r>
            <a:r>
              <a:rPr lang="en-US" sz="1200" b="1" err="1"/>
              <a:t>générale</a:t>
            </a:r>
            <a:r>
              <a:rPr lang="en-US" sz="1200" b="1"/>
              <a:t> :</a:t>
            </a:r>
            <a:r>
              <a:rPr lang="en-US" sz="1200"/>
              <a:t> Transition </a:t>
            </a:r>
            <a:r>
              <a:rPr lang="en-US" sz="1200" err="1"/>
              <a:t>vers</a:t>
            </a:r>
            <a:r>
              <a:rPr lang="en-US" sz="1200"/>
              <a:t> des sources </a:t>
            </a:r>
            <a:r>
              <a:rPr lang="en-US" sz="1200" err="1"/>
              <a:t>d'énergie</a:t>
            </a:r>
            <a:r>
              <a:rPr lang="en-US" sz="1200"/>
              <a:t> plus durables, avec </a:t>
            </a:r>
            <a:r>
              <a:rPr lang="en-US" sz="1200" err="1"/>
              <a:t>une</a:t>
            </a:r>
            <a:r>
              <a:rPr lang="en-US" sz="1200"/>
              <a:t> </a:t>
            </a:r>
            <a:r>
              <a:rPr lang="en-US" sz="1200" err="1"/>
              <a:t>baisse</a:t>
            </a:r>
            <a:r>
              <a:rPr lang="en-US" sz="1200"/>
              <a:t> des </a:t>
            </a:r>
            <a:r>
              <a:rPr lang="en-US" sz="1200" err="1"/>
              <a:t>énergies</a:t>
            </a:r>
            <a:r>
              <a:rPr lang="en-US" sz="1200"/>
              <a:t> </a:t>
            </a:r>
            <a:r>
              <a:rPr lang="en-US" sz="1200" err="1"/>
              <a:t>fossiles</a:t>
            </a:r>
            <a:r>
              <a:rPr lang="en-US" sz="1200"/>
              <a:t> et </a:t>
            </a:r>
            <a:r>
              <a:rPr lang="en-US" sz="1200" err="1"/>
              <a:t>une</a:t>
            </a:r>
            <a:r>
              <a:rPr lang="en-US" sz="1200"/>
              <a:t> augmentation des </a:t>
            </a:r>
            <a:r>
              <a:rPr lang="en-US" sz="1200" err="1"/>
              <a:t>renouvelables</a:t>
            </a:r>
            <a:r>
              <a:rPr lang="en-US" sz="1200"/>
              <a:t>.</a:t>
            </a:r>
            <a:endParaRPr lang="fr-FR" sz="1200"/>
          </a:p>
          <a:p>
            <a:pPr>
              <a:lnSpc>
                <a:spcPct val="100000"/>
              </a:lnSpc>
            </a:pPr>
            <a:r>
              <a:rPr lang="en-US" sz="1200" b="1" err="1"/>
              <a:t>Détails</a:t>
            </a:r>
            <a:r>
              <a:rPr lang="en-US" sz="1200" b="1"/>
              <a:t> par source :</a:t>
            </a:r>
            <a:endParaRPr lang="en-US" sz="1200"/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en-US" sz="1200" b="1"/>
              <a:t>Thermique:</a:t>
            </a:r>
            <a:r>
              <a:rPr lang="en-US" sz="1200"/>
              <a:t> </a:t>
            </a:r>
            <a:r>
              <a:rPr lang="en-US" sz="1200" err="1"/>
              <a:t>Baisse</a:t>
            </a:r>
            <a:r>
              <a:rPr lang="en-US" sz="1200"/>
              <a:t> </a:t>
            </a:r>
            <a:r>
              <a:rPr lang="en-US" sz="1200" err="1"/>
              <a:t>constante</a:t>
            </a:r>
            <a:r>
              <a:rPr lang="en-US" sz="1200"/>
              <a:t> due à la </a:t>
            </a:r>
            <a:r>
              <a:rPr lang="en-US" sz="1200" err="1"/>
              <a:t>décarbonation</a:t>
            </a:r>
            <a:r>
              <a:rPr lang="en-US" sz="1200"/>
              <a:t> et à </a:t>
            </a:r>
            <a:r>
              <a:rPr lang="en-US" sz="1200" err="1"/>
              <a:t>l'efficacité</a:t>
            </a:r>
            <a:r>
              <a:rPr lang="en-US" sz="1200"/>
              <a:t> </a:t>
            </a:r>
            <a:r>
              <a:rPr lang="en-US" sz="1200" err="1"/>
              <a:t>énergétique</a:t>
            </a:r>
            <a:r>
              <a:rPr lang="en-US" sz="1200"/>
              <a:t>.</a:t>
            </a:r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en-US" sz="1200" b="1" err="1"/>
              <a:t>Hydraulique</a:t>
            </a:r>
            <a:r>
              <a:rPr lang="en-US" sz="1200" b="1"/>
              <a:t>:</a:t>
            </a:r>
            <a:r>
              <a:rPr lang="en-US" sz="1200"/>
              <a:t> Production stable, </a:t>
            </a:r>
            <a:r>
              <a:rPr lang="en-US" sz="1200" err="1"/>
              <a:t>potentiel</a:t>
            </a:r>
            <a:r>
              <a:rPr lang="en-US" sz="1200"/>
              <a:t> de </a:t>
            </a:r>
            <a:r>
              <a:rPr lang="en-US" sz="1200" err="1"/>
              <a:t>développement</a:t>
            </a:r>
            <a:r>
              <a:rPr lang="en-US" sz="1200"/>
              <a:t> </a:t>
            </a:r>
            <a:r>
              <a:rPr lang="en-US" sz="1200" err="1"/>
              <a:t>limité</a:t>
            </a:r>
            <a:r>
              <a:rPr lang="en-US" sz="1200"/>
              <a:t>.</a:t>
            </a:r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en-US" sz="1200" b="1" err="1"/>
              <a:t>Nucléaire</a:t>
            </a:r>
            <a:r>
              <a:rPr lang="en-US" sz="1200" b="1"/>
              <a:t>:</a:t>
            </a:r>
            <a:r>
              <a:rPr lang="en-US" sz="1200"/>
              <a:t> </a:t>
            </a:r>
            <a:r>
              <a:rPr lang="en-US" sz="1200" err="1"/>
              <a:t>Baisse</a:t>
            </a:r>
            <a:r>
              <a:rPr lang="en-US" sz="1200"/>
              <a:t> due aux fermetures de </a:t>
            </a:r>
            <a:r>
              <a:rPr lang="en-US" sz="1200" err="1"/>
              <a:t>centrales</a:t>
            </a:r>
            <a:r>
              <a:rPr lang="en-US" sz="1200"/>
              <a:t> et aux </a:t>
            </a:r>
            <a:r>
              <a:rPr lang="en-US" sz="1200" err="1"/>
              <a:t>inquiétudes</a:t>
            </a:r>
            <a:r>
              <a:rPr lang="en-US" sz="1200"/>
              <a:t> sur la </a:t>
            </a:r>
            <a:r>
              <a:rPr lang="en-US" sz="1200" err="1"/>
              <a:t>sécurité</a:t>
            </a:r>
            <a:r>
              <a:rPr lang="en-US" sz="1200"/>
              <a:t>.</a:t>
            </a:r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en-US" sz="1200" b="1" err="1"/>
              <a:t>Renouvelables</a:t>
            </a:r>
            <a:r>
              <a:rPr lang="en-US" sz="1200" b="1"/>
              <a:t> (</a:t>
            </a:r>
            <a:r>
              <a:rPr lang="en-US" sz="1200" b="1" err="1"/>
              <a:t>éolien</a:t>
            </a:r>
            <a:r>
              <a:rPr lang="en-US" sz="1200" b="1"/>
              <a:t> et </a:t>
            </a:r>
            <a:r>
              <a:rPr lang="en-US" sz="1200" b="1" err="1"/>
              <a:t>solaire</a:t>
            </a:r>
            <a:r>
              <a:rPr lang="en-US" sz="1200" b="1"/>
              <a:t>):</a:t>
            </a:r>
            <a:r>
              <a:rPr lang="en-US" sz="1200"/>
              <a:t> Forte </a:t>
            </a:r>
            <a:r>
              <a:rPr lang="en-US" sz="1200" err="1"/>
              <a:t>croissance</a:t>
            </a:r>
            <a:r>
              <a:rPr lang="en-US" sz="1200"/>
              <a:t>, sources de plus </a:t>
            </a:r>
            <a:r>
              <a:rPr lang="en-US" sz="1200" err="1"/>
              <a:t>en</a:t>
            </a:r>
            <a:r>
              <a:rPr lang="en-US" sz="1200"/>
              <a:t> plus </a:t>
            </a:r>
            <a:r>
              <a:rPr lang="en-US" sz="1200" err="1"/>
              <a:t>compétitives</a:t>
            </a:r>
            <a:r>
              <a:rPr lang="en-US" sz="1200"/>
              <a:t> et </a:t>
            </a:r>
            <a:r>
              <a:rPr lang="en-US" sz="1200" err="1"/>
              <a:t>décarbonent</a:t>
            </a:r>
            <a:r>
              <a:rPr lang="en-US" sz="1200"/>
              <a:t> le mix </a:t>
            </a:r>
            <a:r>
              <a:rPr lang="en-US" sz="1200" err="1"/>
              <a:t>énergétique</a:t>
            </a:r>
            <a:r>
              <a:rPr lang="en-US" sz="1200"/>
              <a:t>.</a:t>
            </a:r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en-US" sz="1200" b="1" err="1"/>
              <a:t>Bioénergies</a:t>
            </a:r>
            <a:r>
              <a:rPr lang="en-US" sz="1200" b="1"/>
              <a:t>:</a:t>
            </a:r>
            <a:r>
              <a:rPr lang="en-US" sz="1200"/>
              <a:t> Augmentation </a:t>
            </a:r>
            <a:r>
              <a:rPr lang="en-US" sz="1200" err="1"/>
              <a:t>régulière</a:t>
            </a:r>
            <a:r>
              <a:rPr lang="en-US" sz="1200"/>
              <a:t>, source </a:t>
            </a:r>
            <a:r>
              <a:rPr lang="en-US" sz="1200" err="1"/>
              <a:t>renouvelable</a:t>
            </a:r>
            <a:r>
              <a:rPr lang="en-US" sz="1200"/>
              <a:t> et locale </a:t>
            </a:r>
            <a:r>
              <a:rPr lang="en-US" sz="1200" err="1"/>
              <a:t>importante</a:t>
            </a:r>
            <a:r>
              <a:rPr lang="en-US" sz="1200"/>
              <a:t> pour la transition </a:t>
            </a:r>
            <a:r>
              <a:rPr lang="en-US" sz="1200" err="1"/>
              <a:t>énergétique</a:t>
            </a:r>
            <a:r>
              <a:rPr lang="en-US" sz="1200"/>
              <a:t>.</a:t>
            </a:r>
          </a:p>
          <a:p>
            <a:pPr>
              <a:lnSpc>
                <a:spcPct val="100000"/>
              </a:lnSpc>
            </a:pPr>
            <a:endParaRPr lang="en-US" sz="120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96B0965-AB98-F01E-2707-E5F68DF909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18426" y="6446838"/>
            <a:ext cx="2584850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75162FBC-E467-46B8-ABE1-98D95CFF2BA6}" type="datetime1">
              <a:rPr lang="fr-FR" smtClean="0"/>
              <a:pPr rtl="0">
                <a:spcAft>
                  <a:spcPts val="600"/>
                </a:spcAft>
              </a:pPr>
              <a:t>20/05/2024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6512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5">
            <a:extLst>
              <a:ext uri="{FF2B5EF4-FFF2-40B4-BE49-F238E27FC236}">
                <a16:creationId xmlns:a16="http://schemas.microsoft.com/office/drawing/2014/main" id="{50CB3223-F047-35D3-5727-F38206EA20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497" r="6250" b="16916"/>
          <a:stretch/>
        </p:blipFill>
        <p:spPr>
          <a:xfrm>
            <a:off x="15" y="10"/>
            <a:ext cx="12191985" cy="4578340"/>
          </a:xfrm>
          <a:prstGeom prst="rect">
            <a:avLst/>
          </a:prstGeom>
          <a:noFill/>
        </p:spPr>
      </p:pic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0DED230-5841-9119-ECDF-EDD5DD2A57C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18426" y="6446838"/>
            <a:ext cx="2584850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75162FBC-E467-46B8-ABE1-98D95CFF2BA6}" type="datetime1">
              <a:rPr lang="fr-FR" smtClean="0"/>
              <a:pPr rtl="0">
                <a:spcAft>
                  <a:spcPts val="600"/>
                </a:spcAft>
              </a:pPr>
              <a:t>20/05/2024</a:t>
            </a:fld>
            <a:endParaRPr lang="en-US"/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A245A8D9-AA63-3F50-FBE5-71F46ED7B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</a:pPr>
            <a:r>
              <a:rPr lang="fr-FR" sz="2800">
                <a:solidFill>
                  <a:srgbClr val="00B050"/>
                </a:solidFill>
                <a:latin typeface="Franklin Gothic Book"/>
              </a:rPr>
              <a:t>Quelle est la quantité d'énergie produite ?</a:t>
            </a:r>
            <a:endParaRPr lang="en-US" sz="2800">
              <a:solidFill>
                <a:srgbClr val="00B050"/>
              </a:solidFill>
              <a:latin typeface="Franklin Gothic Book"/>
            </a:endParaRPr>
          </a:p>
          <a:p>
            <a:endParaRPr lang="fr-FR" sz="280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14414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28692719-658F-3991-278B-7DDD34A8CB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493828" cy="1438662"/>
          </a:xfrm>
        </p:spPr>
        <p:txBody>
          <a:bodyPr/>
          <a:lstStyle/>
          <a:p>
            <a:r>
              <a:rPr lang="en-US">
                <a:solidFill>
                  <a:srgbClr val="00B050"/>
                </a:solidFill>
              </a:rPr>
              <a:t>Production </a:t>
            </a:r>
            <a:r>
              <a:rPr lang="en-US" err="1">
                <a:solidFill>
                  <a:srgbClr val="00B050"/>
                </a:solidFill>
              </a:rPr>
              <a:t>totale</a:t>
            </a:r>
            <a:r>
              <a:rPr lang="en-US">
                <a:solidFill>
                  <a:srgbClr val="00B050"/>
                </a:solidFill>
              </a:rPr>
              <a:t> de </a:t>
            </a:r>
            <a:r>
              <a:rPr lang="en-US" err="1">
                <a:solidFill>
                  <a:srgbClr val="00B050"/>
                </a:solidFill>
              </a:rPr>
              <a:t>l’énergie</a:t>
            </a:r>
            <a:r>
              <a:rPr lang="en-US">
                <a:solidFill>
                  <a:srgbClr val="00B050"/>
                </a:solidFill>
              </a:rPr>
              <a:t>(GWH)</a:t>
            </a:r>
          </a:p>
        </p:txBody>
      </p:sp>
      <p:pic>
        <p:nvPicPr>
          <p:cNvPr id="7" name="Espace réservé pour une image  6" descr="Une image contenant ligne, Tracé, diagramme, capture d’écran&#10;&#10;Description générée automatiquement">
            <a:extLst>
              <a:ext uri="{FF2B5EF4-FFF2-40B4-BE49-F238E27FC236}">
                <a16:creationId xmlns:a16="http://schemas.microsoft.com/office/drawing/2014/main" id="{F8D28545-66D3-1810-223B-8003F7E8D5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/>
        </p:blipFill>
        <p:spPr>
          <a:xfrm>
            <a:off x="1097280" y="2743919"/>
            <a:ext cx="10058400" cy="2489454"/>
          </a:xfrm>
          <a:prstGeom prst="rect">
            <a:avLst/>
          </a:prstGeom>
          <a:noFill/>
        </p:spPr>
      </p:pic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B89C77A7-389F-075B-6BF1-CE872A6B70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18426" y="6446838"/>
            <a:ext cx="2584850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7E208F8F-9785-4D7E-B2D7-6FB9149CAF24}" type="datetime1">
              <a:rPr lang="fr-FR" smtClean="0"/>
              <a:pPr rtl="0">
                <a:spcAft>
                  <a:spcPts val="600"/>
                </a:spcAft>
              </a:pPr>
              <a:t>20/05/2024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7708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31168A0C-0CD4-6993-F75C-38005896ED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b">
            <a:normAutofit/>
          </a:bodyPr>
          <a:lstStyle/>
          <a:p>
            <a:r>
              <a:rPr lang="en-US" err="1">
                <a:solidFill>
                  <a:srgbClr val="00B050"/>
                </a:solidFill>
              </a:rPr>
              <a:t>Exemple</a:t>
            </a:r>
            <a:r>
              <a:rPr lang="en-US">
                <a:solidFill>
                  <a:srgbClr val="00B050"/>
                </a:solidFill>
              </a:rPr>
              <a:t> : la </a:t>
            </a:r>
            <a:r>
              <a:rPr lang="en-US" err="1">
                <a:solidFill>
                  <a:srgbClr val="00B050"/>
                </a:solidFill>
              </a:rPr>
              <a:t>quantité</a:t>
            </a:r>
            <a:r>
              <a:rPr lang="en-US">
                <a:solidFill>
                  <a:srgbClr val="00B050"/>
                </a:solidFill>
              </a:rPr>
              <a:t> </a:t>
            </a:r>
            <a:r>
              <a:rPr lang="en-US" err="1">
                <a:solidFill>
                  <a:srgbClr val="00B050"/>
                </a:solidFill>
              </a:rPr>
              <a:t>produite</a:t>
            </a:r>
            <a:r>
              <a:rPr lang="en-US">
                <a:solidFill>
                  <a:srgbClr val="00B050"/>
                </a:solidFill>
              </a:rPr>
              <a:t> </a:t>
            </a:r>
            <a:r>
              <a:rPr lang="en-US" err="1">
                <a:solidFill>
                  <a:srgbClr val="00B050"/>
                </a:solidFill>
              </a:rPr>
              <a:t>en</a:t>
            </a:r>
            <a:r>
              <a:rPr lang="en-US">
                <a:solidFill>
                  <a:srgbClr val="00B050"/>
                </a:solidFill>
              </a:rPr>
              <a:t> 2022</a:t>
            </a:r>
          </a:p>
        </p:txBody>
      </p:sp>
      <p:pic>
        <p:nvPicPr>
          <p:cNvPr id="6" name="Espace réservé pour une image  5" descr="Une image contenant texte, capture d’écran, Police, diagramme&#10;&#10;Description générée automatiquement">
            <a:extLst>
              <a:ext uri="{FF2B5EF4-FFF2-40B4-BE49-F238E27FC236}">
                <a16:creationId xmlns:a16="http://schemas.microsoft.com/office/drawing/2014/main" id="{FB55F035-0006-6520-4E89-D7D28ED2DF6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t="418" r="-3" b="-3"/>
          <a:stretch/>
        </p:blipFill>
        <p:spPr>
          <a:xfrm>
            <a:off x="1097280" y="2958274"/>
            <a:ext cx="4639736" cy="2910821"/>
          </a:xfrm>
          <a:noFill/>
        </p:spPr>
      </p:pic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68D6AF60-EBEA-514D-1C02-6E539DAF741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/>
              <a:t>La France en 2022 dépend surtout du nucléaire (environ 70% de l'électricité produite) suivi de l'hydraulique (12.5%). Les renouvelables (solaire, éolien, biomasse) progressent vite (17%) mais restent minoritaires. Le pays cherche à diversifier ses sources d'énergie pour être moins dépendant du nucléaire.</a:t>
            </a:r>
            <a:endParaRPr lang="fr-FR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20C138BB-B8D3-D59A-4598-6935E7720C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18426" y="6446838"/>
            <a:ext cx="2584850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7E208F8F-9785-4D7E-B2D7-6FB9149CAF24}" type="datetime1">
              <a:rPr lang="fr-FR" smtClean="0"/>
              <a:pPr rtl="0">
                <a:spcAft>
                  <a:spcPts val="600"/>
                </a:spcAft>
              </a:pPr>
              <a:t>20/05/2024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759548"/>
      </p:ext>
    </p:extLst>
  </p:cSld>
  <p:clrMapOvr>
    <a:masterClrMapping/>
  </p:clrMapOvr>
</p:sld>
</file>

<file path=ppt/theme/theme1.xml><?xml version="1.0" encoding="utf-8"?>
<a:theme xmlns:a="http://schemas.openxmlformats.org/drawingml/2006/main" name="Personnalisé">
  <a:themeElements>
    <a:clrScheme name="Custom 37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9BA8B7"/>
      </a:accent1>
      <a:accent2>
        <a:srgbClr val="E6A02E"/>
      </a:accent2>
      <a:accent3>
        <a:srgbClr val="BF6A3B"/>
      </a:accent3>
      <a:accent4>
        <a:srgbClr val="92987A"/>
      </a:accent4>
      <a:accent5>
        <a:srgbClr val="857659"/>
      </a:accent5>
      <a:accent6>
        <a:srgbClr val="A0988C"/>
      </a:accent6>
      <a:hlink>
        <a:srgbClr val="00B0F0"/>
      </a:hlink>
      <a:folHlink>
        <a:srgbClr val="738F97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1798770_TF56160789" id="{80AA9D2D-EE59-4148-A11E-A51EEE828B28}" vid="{AEAFD717-D3C8-4034-8F7E-D5220B0CCEB8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08B3D3D0-7717-4277-B2B7-715638026200}">
  <we:reference id="wa200006038" version="1.0.0.2" store="en-US" storeType="omex"/>
  <we:alternateReferences>
    <we:reference id="wa200006038" version="1.0.0.2" store="en-US" storeType="omex"/>
  </we:alternateReferences>
  <we:properties/>
  <we:bindings/>
  <we:snapshot xmlns:r="http://schemas.openxmlformats.org/officeDocument/2006/relationships"/>
  <we:extLst>
    <a:ext xmlns:a="http://schemas.openxmlformats.org/drawingml/2006/main" uri="{0858819E-0033-43BF-8937-05EC82904868}">
      <we:backgroundApp state="1" runtimeId="Taskpane.Url"/>
    </a:ext>
  </we:extLst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B3B60A052E10844BC23992ABEC4C4DE" ma:contentTypeVersion="13" ma:contentTypeDescription="Crée un document." ma:contentTypeScope="" ma:versionID="75787480f8a9327aa3b010d6305f3636">
  <xsd:schema xmlns:xsd="http://www.w3.org/2001/XMLSchema" xmlns:xs="http://www.w3.org/2001/XMLSchema" xmlns:p="http://schemas.microsoft.com/office/2006/metadata/properties" xmlns:ns3="f16f3fa3-6aee-49ba-a8f4-47d852f0a30f" xmlns:ns4="5280f4dc-00c1-4132-8510-15979960b333" targetNamespace="http://schemas.microsoft.com/office/2006/metadata/properties" ma:root="true" ma:fieldsID="06511b9a9fc2549bf62a8d585a2a6aee" ns3:_="" ns4:_="">
    <xsd:import namespace="f16f3fa3-6aee-49ba-a8f4-47d852f0a30f"/>
    <xsd:import namespace="5280f4dc-00c1-4132-8510-15979960b333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OCR" minOccurs="0"/>
                <xsd:element ref="ns4:MediaServiceGenerationTime" minOccurs="0"/>
                <xsd:element ref="ns4:MediaServiceEventHashCode" minOccurs="0"/>
                <xsd:element ref="ns4:MediaLengthInSeconds" minOccurs="0"/>
                <xsd:element ref="ns4:_activity" minOccurs="0"/>
                <xsd:element ref="ns4:MediaServiceSearchProperties" minOccurs="0"/>
                <xsd:element ref="ns4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16f3fa3-6aee-49ba-a8f4-47d852f0a30f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Partagé avec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Partagé avec dé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Partage du hachage d’indicateur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280f4dc-00c1-4132-8510-15979960b33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  <xsd:element name="_activity" ma:index="18" nillable="true" ma:displayName="_activity" ma:hidden="true" ma:internalName="_activity">
      <xsd:simpleType>
        <xsd:restriction base="dms:Note"/>
      </xsd:simpleType>
    </xsd:element>
    <xsd:element name="MediaServiceSearchProperties" ma:index="1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2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5280f4dc-00c1-4132-8510-15979960b333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EB59BA0-B178-4947-8105-B6478D0B1619}">
  <ds:schemaRefs>
    <ds:schemaRef ds:uri="5280f4dc-00c1-4132-8510-15979960b333"/>
    <ds:schemaRef ds:uri="f16f3fa3-6aee-49ba-a8f4-47d852f0a30f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B3D5BBA8-C269-46D8-8F91-871605014237}">
  <ds:schemaRefs>
    <ds:schemaRef ds:uri="f16f3fa3-6aee-49ba-a8f4-47d852f0a30f"/>
    <ds:schemaRef ds:uri="http://purl.org/dc/dcmitype/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schemas.microsoft.com/office/2006/metadata/properties"/>
    <ds:schemaRef ds:uri="5280f4dc-00c1-4132-8510-15979960b333"/>
    <ds:schemaRef ds:uri="http://www.w3.org/XML/1998/namespace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DF0A0A38-D44A-427C-A325-0C2F420AA8B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{8FC4D2A9-B9FB-422E-AA0F-924E32B4DE78}tf56160789_win32</Template>
  <TotalTime>0</TotalTime>
  <Words>639</Words>
  <Application>Microsoft Office PowerPoint</Application>
  <PresentationFormat>Grand écran</PresentationFormat>
  <Paragraphs>79</Paragraphs>
  <Slides>24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24</vt:i4>
      </vt:variant>
    </vt:vector>
  </HeadingPairs>
  <TitlesOfParts>
    <vt:vector size="29" baseType="lpstr">
      <vt:lpstr>Arial</vt:lpstr>
      <vt:lpstr>Bookman Old Style</vt:lpstr>
      <vt:lpstr>Calibri</vt:lpstr>
      <vt:lpstr>Franklin Gothic Book</vt:lpstr>
      <vt:lpstr>Personnalisé</vt:lpstr>
      <vt:lpstr>Projet final Data</vt:lpstr>
      <vt:lpstr>Sommaire</vt:lpstr>
      <vt:lpstr>Choix du projet </vt:lpstr>
      <vt:lpstr>Problématique : Pourquoi le coût de l'énergie a autant augmenté? </vt:lpstr>
      <vt:lpstr>Quelles sont sources énergies utilisées pour la production d'énergie?</vt:lpstr>
      <vt:lpstr>Evolution de la production par source d'énergie</vt:lpstr>
      <vt:lpstr>Quelle est la quantité d'énergie produite ? </vt:lpstr>
      <vt:lpstr>Production totale de l’énergie(GWH)</vt:lpstr>
      <vt:lpstr>Exemple : la quantité produite en 2022</vt:lpstr>
      <vt:lpstr>Quelle est la quantité d'énergie consommée? </vt:lpstr>
      <vt:lpstr>Consommation totale d’énergie  </vt:lpstr>
      <vt:lpstr>La production d'énergie suit-elle la demande des consommateurs ? </vt:lpstr>
      <vt:lpstr>L'écart entre Production et la consommation totale de l’énergie(GWH)</vt:lpstr>
      <vt:lpstr>Calcul de l'écart entre la production et la consommation totale </vt:lpstr>
      <vt:lpstr>Evolution du prix de l’énergie : </vt:lpstr>
      <vt:lpstr>Présentation PowerPoint</vt:lpstr>
      <vt:lpstr>Présentation PowerPoint</vt:lpstr>
      <vt:lpstr>Présentation PowerPoint</vt:lpstr>
      <vt:lpstr>https://www.hellowatt.fr/contrat-electricite/evolution-prix-electricite</vt:lpstr>
      <vt:lpstr>Présentation PowerPoint</vt:lpstr>
      <vt:lpstr>Présentation PowerPoint</vt:lpstr>
      <vt:lpstr>Réponse à la problématique : </vt:lpstr>
      <vt:lpstr>Sur quelle donnée nous nous sommes-nous basés ? 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 final</dc:title>
  <dc:creator>AUGEREAU Mathis</dc:creator>
  <cp:lastModifiedBy>SOULEYMANE Bokhit Hassaballah</cp:lastModifiedBy>
  <cp:revision>2</cp:revision>
  <dcterms:created xsi:type="dcterms:W3CDTF">2024-05-14T10:02:02Z</dcterms:created>
  <dcterms:modified xsi:type="dcterms:W3CDTF">2024-05-20T05:09:49Z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0x0101005B3B60A052E10844BC23992ABEC4C4DE</vt:lpwstr>
  </property>
</Properties>
</file>